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67" r:id="rId2"/>
  </p:sldMasterIdLst>
  <p:notesMasterIdLst>
    <p:notesMasterId r:id="rId12"/>
  </p:notesMasterIdLst>
  <p:sldIdLst>
    <p:sldId id="346" r:id="rId3"/>
    <p:sldId id="345" r:id="rId4"/>
    <p:sldId id="337" r:id="rId5"/>
    <p:sldId id="340" r:id="rId6"/>
    <p:sldId id="334" r:id="rId7"/>
    <p:sldId id="338" r:id="rId8"/>
    <p:sldId id="335" r:id="rId9"/>
    <p:sldId id="344" r:id="rId10"/>
    <p:sldId id="306" r:id="rId1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BCD"/>
    <a:srgbClr val="C4E59F"/>
    <a:srgbClr val="003E6C"/>
    <a:srgbClr val="005DA2"/>
    <a:srgbClr val="436840"/>
    <a:srgbClr val="00487E"/>
    <a:srgbClr val="283E26"/>
    <a:srgbClr val="66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09" autoAdjust="0"/>
  </p:normalViewPr>
  <p:slideViewPr>
    <p:cSldViewPr>
      <p:cViewPr varScale="1">
        <p:scale>
          <a:sx n="100" d="100"/>
          <a:sy n="100" d="100"/>
        </p:scale>
        <p:origin x="-1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265AB7-0505-4485-B8EA-1B1FD44E13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91D64A-4A18-4C81-8BA4-D1ACA5F5883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Всего общеобразовательных учреждений                                            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5C55233-823F-4BEB-9070-F0CAA48DDCCE}" type="parTrans" cxnId="{C256BDC0-EDD6-44E0-9A14-0EBC3B83BA73}">
      <dgm:prSet/>
      <dgm:spPr/>
      <dgm:t>
        <a:bodyPr/>
        <a:lstStyle/>
        <a:p>
          <a:endParaRPr lang="ru-RU"/>
        </a:p>
      </dgm:t>
    </dgm:pt>
    <dgm:pt modelId="{276F4182-C3F9-4929-BBB7-03BC1F53FC30}" type="sibTrans" cxnId="{C256BDC0-EDD6-44E0-9A14-0EBC3B83BA73}">
      <dgm:prSet/>
      <dgm:spPr/>
      <dgm:t>
        <a:bodyPr/>
        <a:lstStyle/>
        <a:p>
          <a:endParaRPr lang="ru-RU"/>
        </a:p>
      </dgm:t>
    </dgm:pt>
    <dgm:pt modelId="{0826F2D3-BB82-4FC1-A843-92261D4A99E3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Количество учреждений, в которых организовано питание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8528FDE-B699-4274-ABC9-A2EC19F17D9A}" type="parTrans" cxnId="{A0D7B81F-822F-473A-BE25-C49BD2895D5B}">
      <dgm:prSet/>
      <dgm:spPr/>
      <dgm:t>
        <a:bodyPr/>
        <a:lstStyle/>
        <a:p>
          <a:endParaRPr lang="ru-RU"/>
        </a:p>
      </dgm:t>
    </dgm:pt>
    <dgm:pt modelId="{30159007-C6EF-47B5-916B-8A272C6254F5}" type="sibTrans" cxnId="{A0D7B81F-822F-473A-BE25-C49BD2895D5B}">
      <dgm:prSet/>
      <dgm:spPr/>
      <dgm:t>
        <a:bodyPr/>
        <a:lstStyle/>
        <a:p>
          <a:endParaRPr lang="ru-RU"/>
        </a:p>
      </dgm:t>
    </dgm:pt>
    <dgm:pt modelId="{43439FFF-AA8C-45F9-A827-96A16930B42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Количество учреждений, в которых организовано питание сторонними организациями              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C501FC2-81F2-40C1-A426-A3C4F69B04AA}" type="parTrans" cxnId="{C594A796-61AB-4582-B68D-BA9BCFB3FBE8}">
      <dgm:prSet/>
      <dgm:spPr/>
      <dgm:t>
        <a:bodyPr/>
        <a:lstStyle/>
        <a:p>
          <a:endParaRPr lang="ru-RU"/>
        </a:p>
      </dgm:t>
    </dgm:pt>
    <dgm:pt modelId="{99B034FA-D020-4F9C-B08E-F9B3C1455DB6}" type="sibTrans" cxnId="{C594A796-61AB-4582-B68D-BA9BCFB3FBE8}">
      <dgm:prSet/>
      <dgm:spPr/>
      <dgm:t>
        <a:bodyPr/>
        <a:lstStyle/>
        <a:p>
          <a:endParaRPr lang="ru-RU"/>
        </a:p>
      </dgm:t>
    </dgm:pt>
    <dgm:pt modelId="{D4E59E2B-6F36-45B7-8ED6-9920F108E38A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Учреждения, организующие питание самостоятельно                             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ED4B28C-8FC5-47FE-BB63-0CDEB4D48774}" type="parTrans" cxnId="{4E9F6A1B-DA1F-479C-A96B-CFD97F20D591}">
      <dgm:prSet/>
      <dgm:spPr/>
      <dgm:t>
        <a:bodyPr/>
        <a:lstStyle/>
        <a:p>
          <a:endParaRPr lang="ru-RU"/>
        </a:p>
      </dgm:t>
    </dgm:pt>
    <dgm:pt modelId="{32B09ED1-F929-4DF2-95A3-3630324560E2}" type="sibTrans" cxnId="{4E9F6A1B-DA1F-479C-A96B-CFD97F20D591}">
      <dgm:prSet/>
      <dgm:spPr/>
      <dgm:t>
        <a:bodyPr/>
        <a:lstStyle/>
        <a:p>
          <a:endParaRPr lang="ru-RU"/>
        </a:p>
      </dgm:t>
    </dgm:pt>
    <dgm:pt modelId="{5BC5563D-2246-4F65-867F-CD00C479A384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Количество учреждений, в которых организовано питание учащихся в изотермической таре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A9984F6-E178-4B62-9B5C-B77E2E61A323}" type="parTrans" cxnId="{D2A1859E-15B6-4828-817C-978882DD463C}">
      <dgm:prSet/>
      <dgm:spPr/>
      <dgm:t>
        <a:bodyPr/>
        <a:lstStyle/>
        <a:p>
          <a:endParaRPr lang="ru-RU"/>
        </a:p>
      </dgm:t>
    </dgm:pt>
    <dgm:pt modelId="{C9568B05-8998-4306-AE60-36AA53A20D43}" type="sibTrans" cxnId="{D2A1859E-15B6-4828-817C-978882DD463C}">
      <dgm:prSet/>
      <dgm:spPr/>
      <dgm:t>
        <a:bodyPr/>
        <a:lstStyle/>
        <a:p>
          <a:endParaRPr lang="ru-RU"/>
        </a:p>
      </dgm:t>
    </dgm:pt>
    <dgm:pt modelId="{F024F1D6-0BAB-4DED-9F42-CFF05FC15FDA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117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A0D6F87-533B-4360-8729-BD99CE937EEB}" type="parTrans" cxnId="{8B270A73-9965-47B8-BEFE-E2DB19EF3D15}">
      <dgm:prSet/>
      <dgm:spPr/>
      <dgm:t>
        <a:bodyPr/>
        <a:lstStyle/>
        <a:p>
          <a:endParaRPr lang="ru-RU"/>
        </a:p>
      </dgm:t>
    </dgm:pt>
    <dgm:pt modelId="{5AD23D02-BE36-4D50-AAB0-D77F84AF8FF4}" type="sibTrans" cxnId="{8B270A73-9965-47B8-BEFE-E2DB19EF3D15}">
      <dgm:prSet/>
      <dgm:spPr/>
      <dgm:t>
        <a:bodyPr/>
        <a:lstStyle/>
        <a:p>
          <a:endParaRPr lang="ru-RU"/>
        </a:p>
      </dgm:t>
    </dgm:pt>
    <dgm:pt modelId="{60461C8D-7242-4FE5-BFEC-E5B7CA07AD92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114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7E0F797-BBB7-4742-873A-D2B086539724}" type="parTrans" cxnId="{DE0B7FB8-B178-45CF-90BA-FFEBE9212D73}">
      <dgm:prSet/>
      <dgm:spPr/>
      <dgm:t>
        <a:bodyPr/>
        <a:lstStyle/>
        <a:p>
          <a:endParaRPr lang="ru-RU"/>
        </a:p>
      </dgm:t>
    </dgm:pt>
    <dgm:pt modelId="{642FBAE4-B4C5-4D6A-A89D-44BA799931E2}" type="sibTrans" cxnId="{DE0B7FB8-B178-45CF-90BA-FFEBE9212D73}">
      <dgm:prSet/>
      <dgm:spPr/>
      <dgm:t>
        <a:bodyPr/>
        <a:lstStyle/>
        <a:p>
          <a:endParaRPr lang="ru-RU"/>
        </a:p>
      </dgm:t>
    </dgm:pt>
    <dgm:pt modelId="{81966D2D-94AE-4695-80F9-8BEE6315770E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109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FCEF226-78B5-4B29-B504-38FE8E907310}" type="parTrans" cxnId="{28F532E8-5EB4-4DDF-8072-0AD66DC39DF8}">
      <dgm:prSet/>
      <dgm:spPr/>
      <dgm:t>
        <a:bodyPr/>
        <a:lstStyle/>
        <a:p>
          <a:endParaRPr lang="ru-RU"/>
        </a:p>
      </dgm:t>
    </dgm:pt>
    <dgm:pt modelId="{BFBCEC90-25E2-4E72-B0A7-260BC2BC8473}" type="sibTrans" cxnId="{28F532E8-5EB4-4DDF-8072-0AD66DC39DF8}">
      <dgm:prSet/>
      <dgm:spPr/>
      <dgm:t>
        <a:bodyPr/>
        <a:lstStyle/>
        <a:p>
          <a:endParaRPr lang="ru-RU"/>
        </a:p>
      </dgm:t>
    </dgm:pt>
    <dgm:pt modelId="{09E3699B-3DFC-4A9E-A392-3B5D8406E5A6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6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C4CBC91-2E3C-4D5C-AE89-2091B185376A}" type="parTrans" cxnId="{BA4D8FC2-8B6E-465D-AFAE-F7FC4DDE10B4}">
      <dgm:prSet/>
      <dgm:spPr/>
      <dgm:t>
        <a:bodyPr/>
        <a:lstStyle/>
        <a:p>
          <a:endParaRPr lang="ru-RU"/>
        </a:p>
      </dgm:t>
    </dgm:pt>
    <dgm:pt modelId="{B5B17BB0-0D47-4A29-B146-BF80CB41FC40}" type="sibTrans" cxnId="{BA4D8FC2-8B6E-465D-AFAE-F7FC4DDE10B4}">
      <dgm:prSet/>
      <dgm:spPr/>
      <dgm:t>
        <a:bodyPr/>
        <a:lstStyle/>
        <a:p>
          <a:endParaRPr lang="ru-RU"/>
        </a:p>
      </dgm:t>
    </dgm:pt>
    <dgm:pt modelId="{FC1D9F71-3268-4E16-A3D3-641EB31F8DF4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МБОУ СОШ № 73, лицей МОК № 2, лицей ВУВК им.Киселева, прогимназия № 2, ВКШ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им.А.В.Суворова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1E8157A-6C56-45A9-AEBB-48BF352BE344}" type="parTrans" cxnId="{4FBFA644-06EE-472F-B888-21D7482576AE}">
      <dgm:prSet/>
      <dgm:spPr/>
    </dgm:pt>
    <dgm:pt modelId="{F43EF0D2-0C6F-404B-AC75-C83F96AA9688}" type="sibTrans" cxnId="{4FBFA644-06EE-472F-B888-21D7482576AE}">
      <dgm:prSet/>
      <dgm:spPr/>
    </dgm:pt>
    <dgm:pt modelId="{6D9430F8-A1AE-49DA-9338-151D5A055FC3}" type="pres">
      <dgm:prSet presAssocID="{36265AB7-0505-4485-B8EA-1B1FD44E13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9F5B55-7404-4363-A81B-3F4F33AE410E}" type="pres">
      <dgm:prSet presAssocID="{7391D64A-4A18-4C81-8BA4-D1ACA5F58839}" presName="parentLin" presStyleCnt="0"/>
      <dgm:spPr/>
    </dgm:pt>
    <dgm:pt modelId="{98598496-07F8-41B9-AFFA-FAD516BF3F92}" type="pres">
      <dgm:prSet presAssocID="{7391D64A-4A18-4C81-8BA4-D1ACA5F5883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E1C3417-D981-4270-93E1-7800211D1946}" type="pres">
      <dgm:prSet presAssocID="{7391D64A-4A18-4C81-8BA4-D1ACA5F5883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735D4-AB4C-4FBC-96F8-FE3AB18A5068}" type="pres">
      <dgm:prSet presAssocID="{7391D64A-4A18-4C81-8BA4-D1ACA5F58839}" presName="negativeSpace" presStyleCnt="0"/>
      <dgm:spPr/>
    </dgm:pt>
    <dgm:pt modelId="{104890BD-D1C8-4842-B2F0-DB705E5E1C57}" type="pres">
      <dgm:prSet presAssocID="{7391D64A-4A18-4C81-8BA4-D1ACA5F58839}" presName="childText" presStyleLbl="conFgAcc1" presStyleIdx="0" presStyleCnt="5" custLinFactNeighborY="18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A2B20-4098-449C-AB0E-32DBBF5A019A}" type="pres">
      <dgm:prSet presAssocID="{276F4182-C3F9-4929-BBB7-03BC1F53FC30}" presName="spaceBetweenRectangles" presStyleCnt="0"/>
      <dgm:spPr/>
    </dgm:pt>
    <dgm:pt modelId="{E8545C3F-92D6-4A9D-9974-079B9794D8FE}" type="pres">
      <dgm:prSet presAssocID="{0826F2D3-BB82-4FC1-A843-92261D4A99E3}" presName="parentLin" presStyleCnt="0"/>
      <dgm:spPr/>
    </dgm:pt>
    <dgm:pt modelId="{BC9C7E4C-3E52-4086-90D1-BCA721FA6663}" type="pres">
      <dgm:prSet presAssocID="{0826F2D3-BB82-4FC1-A843-92261D4A99E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9F75D80-7D0B-4CD3-AF68-C79F306041B6}" type="pres">
      <dgm:prSet presAssocID="{0826F2D3-BB82-4FC1-A843-92261D4A99E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15837-39D6-44D3-9C69-A0AEDF4E2784}" type="pres">
      <dgm:prSet presAssocID="{0826F2D3-BB82-4FC1-A843-92261D4A99E3}" presName="negativeSpace" presStyleCnt="0"/>
      <dgm:spPr/>
    </dgm:pt>
    <dgm:pt modelId="{E04F7DF0-F378-4B88-8447-D89457FCCE1C}" type="pres">
      <dgm:prSet presAssocID="{0826F2D3-BB82-4FC1-A843-92261D4A99E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556F0-3A78-4C73-9987-8E017D1BEF5A}" type="pres">
      <dgm:prSet presAssocID="{30159007-C6EF-47B5-916B-8A272C6254F5}" presName="spaceBetweenRectangles" presStyleCnt="0"/>
      <dgm:spPr/>
    </dgm:pt>
    <dgm:pt modelId="{19D25671-6E2D-40B9-AA0B-873982C7A67F}" type="pres">
      <dgm:prSet presAssocID="{43439FFF-AA8C-45F9-A827-96A16930B420}" presName="parentLin" presStyleCnt="0"/>
      <dgm:spPr/>
    </dgm:pt>
    <dgm:pt modelId="{8DA4A8BC-3146-462A-A95D-8B70668F344D}" type="pres">
      <dgm:prSet presAssocID="{43439FFF-AA8C-45F9-A827-96A16930B42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565E658-032D-4425-9400-E709ABF74262}" type="pres">
      <dgm:prSet presAssocID="{43439FFF-AA8C-45F9-A827-96A16930B42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F4B79-3D87-4557-B5D7-4839033E7453}" type="pres">
      <dgm:prSet presAssocID="{43439FFF-AA8C-45F9-A827-96A16930B420}" presName="negativeSpace" presStyleCnt="0"/>
      <dgm:spPr/>
    </dgm:pt>
    <dgm:pt modelId="{42888F3C-682E-4A3E-A7A3-194F8349B516}" type="pres">
      <dgm:prSet presAssocID="{43439FFF-AA8C-45F9-A827-96A16930B420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FFAD7-099F-4E69-86D7-4E3C2848BC30}" type="pres">
      <dgm:prSet presAssocID="{99B034FA-D020-4F9C-B08E-F9B3C1455DB6}" presName="spaceBetweenRectangles" presStyleCnt="0"/>
      <dgm:spPr/>
    </dgm:pt>
    <dgm:pt modelId="{EABC0ECE-D21C-4132-B4EF-1F7E722DF9A2}" type="pres">
      <dgm:prSet presAssocID="{D4E59E2B-6F36-45B7-8ED6-9920F108E38A}" presName="parentLin" presStyleCnt="0"/>
      <dgm:spPr/>
    </dgm:pt>
    <dgm:pt modelId="{9EFA5F59-0826-4A33-A468-CEFDB4F300BA}" type="pres">
      <dgm:prSet presAssocID="{D4E59E2B-6F36-45B7-8ED6-9920F108E38A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B42FD91-89C5-4266-85F9-28FE4CE79D26}" type="pres">
      <dgm:prSet presAssocID="{D4E59E2B-6F36-45B7-8ED6-9920F108E38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DD902-69BD-418C-848B-08B7FE88EAEA}" type="pres">
      <dgm:prSet presAssocID="{D4E59E2B-6F36-45B7-8ED6-9920F108E38A}" presName="negativeSpace" presStyleCnt="0"/>
      <dgm:spPr/>
    </dgm:pt>
    <dgm:pt modelId="{F9AB41BD-DD16-4D1B-B90D-E4CF8F90FACF}" type="pres">
      <dgm:prSet presAssocID="{D4E59E2B-6F36-45B7-8ED6-9920F108E38A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66D82-2BA4-4E65-A893-68C81A638C71}" type="pres">
      <dgm:prSet presAssocID="{32B09ED1-F929-4DF2-95A3-3630324560E2}" presName="spaceBetweenRectangles" presStyleCnt="0"/>
      <dgm:spPr/>
    </dgm:pt>
    <dgm:pt modelId="{AF282546-3AFE-4DBE-9F59-5A4F7EF7EC8F}" type="pres">
      <dgm:prSet presAssocID="{5BC5563D-2246-4F65-867F-CD00C479A384}" presName="parentLin" presStyleCnt="0"/>
      <dgm:spPr/>
    </dgm:pt>
    <dgm:pt modelId="{F37A795F-EA02-4DBC-86A3-09B8032013C6}" type="pres">
      <dgm:prSet presAssocID="{5BC5563D-2246-4F65-867F-CD00C479A38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25B7990-1F8E-484D-A9FE-A9AB9F6580B5}" type="pres">
      <dgm:prSet presAssocID="{5BC5563D-2246-4F65-867F-CD00C479A38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CC525-7095-4C75-BD7A-58EA363C26B6}" type="pres">
      <dgm:prSet presAssocID="{5BC5563D-2246-4F65-867F-CD00C479A384}" presName="negativeSpace" presStyleCnt="0"/>
      <dgm:spPr/>
    </dgm:pt>
    <dgm:pt modelId="{7942EE11-E272-4C39-BA58-F022AD1FBFC3}" type="pres">
      <dgm:prSet presAssocID="{5BC5563D-2246-4F65-867F-CD00C479A384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9F6A1B-DA1F-479C-A96B-CFD97F20D591}" srcId="{36265AB7-0505-4485-B8EA-1B1FD44E1307}" destId="{D4E59E2B-6F36-45B7-8ED6-9920F108E38A}" srcOrd="3" destOrd="0" parTransId="{3ED4B28C-8FC5-47FE-BB63-0CDEB4D48774}" sibTransId="{32B09ED1-F929-4DF2-95A3-3630324560E2}"/>
    <dgm:cxn modelId="{4FBFA644-06EE-472F-B888-21D7482576AE}" srcId="{D4E59E2B-6F36-45B7-8ED6-9920F108E38A}" destId="{FC1D9F71-3268-4E16-A3D3-641EB31F8DF4}" srcOrd="0" destOrd="0" parTransId="{51E8157A-6C56-45A9-AEBB-48BF352BE344}" sibTransId="{F43EF0D2-0C6F-404B-AC75-C83F96AA9688}"/>
    <dgm:cxn modelId="{ECD39D5E-FE39-411F-8A8E-8125E1B88C7A}" type="presOf" srcId="{36265AB7-0505-4485-B8EA-1B1FD44E1307}" destId="{6D9430F8-A1AE-49DA-9338-151D5A055FC3}" srcOrd="0" destOrd="0" presId="urn:microsoft.com/office/officeart/2005/8/layout/list1"/>
    <dgm:cxn modelId="{D2A1859E-15B6-4828-817C-978882DD463C}" srcId="{36265AB7-0505-4485-B8EA-1B1FD44E1307}" destId="{5BC5563D-2246-4F65-867F-CD00C479A384}" srcOrd="4" destOrd="0" parTransId="{CA9984F6-E178-4B62-9B5C-B77E2E61A323}" sibTransId="{C9568B05-8998-4306-AE60-36AA53A20D43}"/>
    <dgm:cxn modelId="{9EE00E0C-17EB-49A7-A876-209BA3DF8AB6}" type="presOf" srcId="{43439FFF-AA8C-45F9-A827-96A16930B420}" destId="{8DA4A8BC-3146-462A-A95D-8B70668F344D}" srcOrd="0" destOrd="0" presId="urn:microsoft.com/office/officeart/2005/8/layout/list1"/>
    <dgm:cxn modelId="{2DBCC4C5-520C-4F67-AD2E-639ABE779088}" type="presOf" srcId="{0826F2D3-BB82-4FC1-A843-92261D4A99E3}" destId="{BC9C7E4C-3E52-4086-90D1-BCA721FA6663}" srcOrd="0" destOrd="0" presId="urn:microsoft.com/office/officeart/2005/8/layout/list1"/>
    <dgm:cxn modelId="{0A966217-226A-4D22-B43A-69506570DD63}" type="presOf" srcId="{43439FFF-AA8C-45F9-A827-96A16930B420}" destId="{0565E658-032D-4425-9400-E709ABF74262}" srcOrd="1" destOrd="0" presId="urn:microsoft.com/office/officeart/2005/8/layout/list1"/>
    <dgm:cxn modelId="{E1FEE810-E4E6-47C5-A9AC-1B3C953BAE2F}" type="presOf" srcId="{5BC5563D-2246-4F65-867F-CD00C479A384}" destId="{B25B7990-1F8E-484D-A9FE-A9AB9F6580B5}" srcOrd="1" destOrd="0" presId="urn:microsoft.com/office/officeart/2005/8/layout/list1"/>
    <dgm:cxn modelId="{C256BDC0-EDD6-44E0-9A14-0EBC3B83BA73}" srcId="{36265AB7-0505-4485-B8EA-1B1FD44E1307}" destId="{7391D64A-4A18-4C81-8BA4-D1ACA5F58839}" srcOrd="0" destOrd="0" parTransId="{35C55233-823F-4BEB-9070-F0CAA48DDCCE}" sibTransId="{276F4182-C3F9-4929-BBB7-03BC1F53FC30}"/>
    <dgm:cxn modelId="{9D85C1B5-63EE-497A-803D-CA2688911003}" type="presOf" srcId="{7391D64A-4A18-4C81-8BA4-D1ACA5F58839}" destId="{98598496-07F8-41B9-AFFA-FAD516BF3F92}" srcOrd="0" destOrd="0" presId="urn:microsoft.com/office/officeart/2005/8/layout/list1"/>
    <dgm:cxn modelId="{B0C9CCB1-31F6-455A-873B-825706046B37}" type="presOf" srcId="{7391D64A-4A18-4C81-8BA4-D1ACA5F58839}" destId="{4E1C3417-D981-4270-93E1-7800211D1946}" srcOrd="1" destOrd="0" presId="urn:microsoft.com/office/officeart/2005/8/layout/list1"/>
    <dgm:cxn modelId="{DE0B7FB8-B178-45CF-90BA-FFEBE9212D73}" srcId="{0826F2D3-BB82-4FC1-A843-92261D4A99E3}" destId="{60461C8D-7242-4FE5-BFEC-E5B7CA07AD92}" srcOrd="0" destOrd="0" parTransId="{F7E0F797-BBB7-4742-873A-D2B086539724}" sibTransId="{642FBAE4-B4C5-4D6A-A89D-44BA799931E2}"/>
    <dgm:cxn modelId="{C594A796-61AB-4582-B68D-BA9BCFB3FBE8}" srcId="{36265AB7-0505-4485-B8EA-1B1FD44E1307}" destId="{43439FFF-AA8C-45F9-A827-96A16930B420}" srcOrd="2" destOrd="0" parTransId="{6C501FC2-81F2-40C1-A426-A3C4F69B04AA}" sibTransId="{99B034FA-D020-4F9C-B08E-F9B3C1455DB6}"/>
    <dgm:cxn modelId="{81CB9DAC-1B43-4D64-A110-110E70D29A1A}" type="presOf" srcId="{81966D2D-94AE-4695-80F9-8BEE6315770E}" destId="{42888F3C-682E-4A3E-A7A3-194F8349B516}" srcOrd="0" destOrd="0" presId="urn:microsoft.com/office/officeart/2005/8/layout/list1"/>
    <dgm:cxn modelId="{18047115-B335-474E-9A9F-076AF1B3A2F3}" type="presOf" srcId="{F024F1D6-0BAB-4DED-9F42-CFF05FC15FDA}" destId="{104890BD-D1C8-4842-B2F0-DB705E5E1C57}" srcOrd="0" destOrd="0" presId="urn:microsoft.com/office/officeart/2005/8/layout/list1"/>
    <dgm:cxn modelId="{86EAA702-F6CF-47A4-96F8-B6A90A784A13}" type="presOf" srcId="{0826F2D3-BB82-4FC1-A843-92261D4A99E3}" destId="{A9F75D80-7D0B-4CD3-AF68-C79F306041B6}" srcOrd="1" destOrd="0" presId="urn:microsoft.com/office/officeart/2005/8/layout/list1"/>
    <dgm:cxn modelId="{BA4D8FC2-8B6E-465D-AFAE-F7FC4DDE10B4}" srcId="{5BC5563D-2246-4F65-867F-CD00C479A384}" destId="{09E3699B-3DFC-4A9E-A392-3B5D8406E5A6}" srcOrd="0" destOrd="0" parTransId="{AC4CBC91-2E3C-4D5C-AE89-2091B185376A}" sibTransId="{B5B17BB0-0D47-4A29-B146-BF80CB41FC40}"/>
    <dgm:cxn modelId="{B67FCCD2-4CF8-46C2-AC0C-B4FF96CCC3C9}" type="presOf" srcId="{60461C8D-7242-4FE5-BFEC-E5B7CA07AD92}" destId="{E04F7DF0-F378-4B88-8447-D89457FCCE1C}" srcOrd="0" destOrd="0" presId="urn:microsoft.com/office/officeart/2005/8/layout/list1"/>
    <dgm:cxn modelId="{28F532E8-5EB4-4DDF-8072-0AD66DC39DF8}" srcId="{43439FFF-AA8C-45F9-A827-96A16930B420}" destId="{81966D2D-94AE-4695-80F9-8BEE6315770E}" srcOrd="0" destOrd="0" parTransId="{5FCEF226-78B5-4B29-B504-38FE8E907310}" sibTransId="{BFBCEC90-25E2-4E72-B0A7-260BC2BC8473}"/>
    <dgm:cxn modelId="{A0D7B81F-822F-473A-BE25-C49BD2895D5B}" srcId="{36265AB7-0505-4485-B8EA-1B1FD44E1307}" destId="{0826F2D3-BB82-4FC1-A843-92261D4A99E3}" srcOrd="1" destOrd="0" parTransId="{98528FDE-B699-4274-ABC9-A2EC19F17D9A}" sibTransId="{30159007-C6EF-47B5-916B-8A272C6254F5}"/>
    <dgm:cxn modelId="{7F5E0BEA-E8C2-42A7-89F7-D41EC24F613C}" type="presOf" srcId="{09E3699B-3DFC-4A9E-A392-3B5D8406E5A6}" destId="{7942EE11-E272-4C39-BA58-F022AD1FBFC3}" srcOrd="0" destOrd="0" presId="urn:microsoft.com/office/officeart/2005/8/layout/list1"/>
    <dgm:cxn modelId="{CA5EA22A-4BDB-4608-AB0E-90CC5B450FF3}" type="presOf" srcId="{D4E59E2B-6F36-45B7-8ED6-9920F108E38A}" destId="{9EFA5F59-0826-4A33-A468-CEFDB4F300BA}" srcOrd="0" destOrd="0" presId="urn:microsoft.com/office/officeart/2005/8/layout/list1"/>
    <dgm:cxn modelId="{B1EB1B41-8909-4816-AB9C-34DE34F66318}" type="presOf" srcId="{5BC5563D-2246-4F65-867F-CD00C479A384}" destId="{F37A795F-EA02-4DBC-86A3-09B8032013C6}" srcOrd="0" destOrd="0" presId="urn:microsoft.com/office/officeart/2005/8/layout/list1"/>
    <dgm:cxn modelId="{D7095F15-CC27-4727-B4EA-723DFFFDA048}" type="presOf" srcId="{FC1D9F71-3268-4E16-A3D3-641EB31F8DF4}" destId="{F9AB41BD-DD16-4D1B-B90D-E4CF8F90FACF}" srcOrd="0" destOrd="0" presId="urn:microsoft.com/office/officeart/2005/8/layout/list1"/>
    <dgm:cxn modelId="{8B270A73-9965-47B8-BEFE-E2DB19EF3D15}" srcId="{7391D64A-4A18-4C81-8BA4-D1ACA5F58839}" destId="{F024F1D6-0BAB-4DED-9F42-CFF05FC15FDA}" srcOrd="0" destOrd="0" parTransId="{0A0D6F87-533B-4360-8729-BD99CE937EEB}" sibTransId="{5AD23D02-BE36-4D50-AAB0-D77F84AF8FF4}"/>
    <dgm:cxn modelId="{D0A1A631-B742-4A77-9D1A-0C6A05C247E1}" type="presOf" srcId="{D4E59E2B-6F36-45B7-8ED6-9920F108E38A}" destId="{0B42FD91-89C5-4266-85F9-28FE4CE79D26}" srcOrd="1" destOrd="0" presId="urn:microsoft.com/office/officeart/2005/8/layout/list1"/>
    <dgm:cxn modelId="{81AFEA10-2F40-4AA0-8560-ED9DA4012DB1}" type="presParOf" srcId="{6D9430F8-A1AE-49DA-9338-151D5A055FC3}" destId="{F29F5B55-7404-4363-A81B-3F4F33AE410E}" srcOrd="0" destOrd="0" presId="urn:microsoft.com/office/officeart/2005/8/layout/list1"/>
    <dgm:cxn modelId="{105F475E-A3FD-4965-912F-22B4746D4C5A}" type="presParOf" srcId="{F29F5B55-7404-4363-A81B-3F4F33AE410E}" destId="{98598496-07F8-41B9-AFFA-FAD516BF3F92}" srcOrd="0" destOrd="0" presId="urn:microsoft.com/office/officeart/2005/8/layout/list1"/>
    <dgm:cxn modelId="{223BA9BD-9CB7-4DB1-ADA2-0B13D4E18501}" type="presParOf" srcId="{F29F5B55-7404-4363-A81B-3F4F33AE410E}" destId="{4E1C3417-D981-4270-93E1-7800211D1946}" srcOrd="1" destOrd="0" presId="urn:microsoft.com/office/officeart/2005/8/layout/list1"/>
    <dgm:cxn modelId="{5E0F5756-1D8B-4C6A-946A-F681FAB63979}" type="presParOf" srcId="{6D9430F8-A1AE-49DA-9338-151D5A055FC3}" destId="{51F735D4-AB4C-4FBC-96F8-FE3AB18A5068}" srcOrd="1" destOrd="0" presId="urn:microsoft.com/office/officeart/2005/8/layout/list1"/>
    <dgm:cxn modelId="{5712C22F-30FA-430E-BEAE-62A4BDD6C45E}" type="presParOf" srcId="{6D9430F8-A1AE-49DA-9338-151D5A055FC3}" destId="{104890BD-D1C8-4842-B2F0-DB705E5E1C57}" srcOrd="2" destOrd="0" presId="urn:microsoft.com/office/officeart/2005/8/layout/list1"/>
    <dgm:cxn modelId="{A9D2550E-82FB-4981-A4BB-D4540AB1E404}" type="presParOf" srcId="{6D9430F8-A1AE-49DA-9338-151D5A055FC3}" destId="{919A2B20-4098-449C-AB0E-32DBBF5A019A}" srcOrd="3" destOrd="0" presId="urn:microsoft.com/office/officeart/2005/8/layout/list1"/>
    <dgm:cxn modelId="{F5605CAC-32F2-4516-97CE-EAF1D90A7CF6}" type="presParOf" srcId="{6D9430F8-A1AE-49DA-9338-151D5A055FC3}" destId="{E8545C3F-92D6-4A9D-9974-079B9794D8FE}" srcOrd="4" destOrd="0" presId="urn:microsoft.com/office/officeart/2005/8/layout/list1"/>
    <dgm:cxn modelId="{AA3709ED-3795-4623-B296-01A69977FCF4}" type="presParOf" srcId="{E8545C3F-92D6-4A9D-9974-079B9794D8FE}" destId="{BC9C7E4C-3E52-4086-90D1-BCA721FA6663}" srcOrd="0" destOrd="0" presId="urn:microsoft.com/office/officeart/2005/8/layout/list1"/>
    <dgm:cxn modelId="{2FCE34AA-2AD3-408B-8D2F-062140EC9123}" type="presParOf" srcId="{E8545C3F-92D6-4A9D-9974-079B9794D8FE}" destId="{A9F75D80-7D0B-4CD3-AF68-C79F306041B6}" srcOrd="1" destOrd="0" presId="urn:microsoft.com/office/officeart/2005/8/layout/list1"/>
    <dgm:cxn modelId="{1C319359-4233-4506-8503-25059C12305C}" type="presParOf" srcId="{6D9430F8-A1AE-49DA-9338-151D5A055FC3}" destId="{ACC15837-39D6-44D3-9C69-A0AEDF4E2784}" srcOrd="5" destOrd="0" presId="urn:microsoft.com/office/officeart/2005/8/layout/list1"/>
    <dgm:cxn modelId="{DBBC0F82-C36D-4BDD-9057-647AC642ADAB}" type="presParOf" srcId="{6D9430F8-A1AE-49DA-9338-151D5A055FC3}" destId="{E04F7DF0-F378-4B88-8447-D89457FCCE1C}" srcOrd="6" destOrd="0" presId="urn:microsoft.com/office/officeart/2005/8/layout/list1"/>
    <dgm:cxn modelId="{CF429D9A-20DA-401F-9336-CB7A5B61D2C5}" type="presParOf" srcId="{6D9430F8-A1AE-49DA-9338-151D5A055FC3}" destId="{DC4556F0-3A78-4C73-9987-8E017D1BEF5A}" srcOrd="7" destOrd="0" presId="urn:microsoft.com/office/officeart/2005/8/layout/list1"/>
    <dgm:cxn modelId="{D072B2F7-7CC6-4B0E-A73E-44622A1B15D6}" type="presParOf" srcId="{6D9430F8-A1AE-49DA-9338-151D5A055FC3}" destId="{19D25671-6E2D-40B9-AA0B-873982C7A67F}" srcOrd="8" destOrd="0" presId="urn:microsoft.com/office/officeart/2005/8/layout/list1"/>
    <dgm:cxn modelId="{EAE89241-04A3-45E0-AF92-CAB64E24FFA7}" type="presParOf" srcId="{19D25671-6E2D-40B9-AA0B-873982C7A67F}" destId="{8DA4A8BC-3146-462A-A95D-8B70668F344D}" srcOrd="0" destOrd="0" presId="urn:microsoft.com/office/officeart/2005/8/layout/list1"/>
    <dgm:cxn modelId="{F29BEF06-B954-4F24-88C7-585B96666387}" type="presParOf" srcId="{19D25671-6E2D-40B9-AA0B-873982C7A67F}" destId="{0565E658-032D-4425-9400-E709ABF74262}" srcOrd="1" destOrd="0" presId="urn:microsoft.com/office/officeart/2005/8/layout/list1"/>
    <dgm:cxn modelId="{00EB7F99-E40D-4BB2-A446-BCBD9B0C4061}" type="presParOf" srcId="{6D9430F8-A1AE-49DA-9338-151D5A055FC3}" destId="{82BF4B79-3D87-4557-B5D7-4839033E7453}" srcOrd="9" destOrd="0" presId="urn:microsoft.com/office/officeart/2005/8/layout/list1"/>
    <dgm:cxn modelId="{315BC9F3-ADAA-45D3-A597-310C3635F0A2}" type="presParOf" srcId="{6D9430F8-A1AE-49DA-9338-151D5A055FC3}" destId="{42888F3C-682E-4A3E-A7A3-194F8349B516}" srcOrd="10" destOrd="0" presId="urn:microsoft.com/office/officeart/2005/8/layout/list1"/>
    <dgm:cxn modelId="{AC667B9E-869C-46C6-ADBC-3F62D3EB74EC}" type="presParOf" srcId="{6D9430F8-A1AE-49DA-9338-151D5A055FC3}" destId="{B60FFAD7-099F-4E69-86D7-4E3C2848BC30}" srcOrd="11" destOrd="0" presId="urn:microsoft.com/office/officeart/2005/8/layout/list1"/>
    <dgm:cxn modelId="{D7FB5DFD-EA29-4D1D-9A15-602A8DA57FDC}" type="presParOf" srcId="{6D9430F8-A1AE-49DA-9338-151D5A055FC3}" destId="{EABC0ECE-D21C-4132-B4EF-1F7E722DF9A2}" srcOrd="12" destOrd="0" presId="urn:microsoft.com/office/officeart/2005/8/layout/list1"/>
    <dgm:cxn modelId="{772A41F3-9019-4500-AC26-55DFC38DC0E8}" type="presParOf" srcId="{EABC0ECE-D21C-4132-B4EF-1F7E722DF9A2}" destId="{9EFA5F59-0826-4A33-A468-CEFDB4F300BA}" srcOrd="0" destOrd="0" presId="urn:microsoft.com/office/officeart/2005/8/layout/list1"/>
    <dgm:cxn modelId="{831142FF-9E2B-406E-B733-009DF287319E}" type="presParOf" srcId="{EABC0ECE-D21C-4132-B4EF-1F7E722DF9A2}" destId="{0B42FD91-89C5-4266-85F9-28FE4CE79D26}" srcOrd="1" destOrd="0" presId="urn:microsoft.com/office/officeart/2005/8/layout/list1"/>
    <dgm:cxn modelId="{9CF81EE4-BECE-4D61-A65F-A085DF9B5229}" type="presParOf" srcId="{6D9430F8-A1AE-49DA-9338-151D5A055FC3}" destId="{E39DD902-69BD-418C-848B-08B7FE88EAEA}" srcOrd="13" destOrd="0" presId="urn:microsoft.com/office/officeart/2005/8/layout/list1"/>
    <dgm:cxn modelId="{3483AC04-6F28-4064-819C-008E1989CAA6}" type="presParOf" srcId="{6D9430F8-A1AE-49DA-9338-151D5A055FC3}" destId="{F9AB41BD-DD16-4D1B-B90D-E4CF8F90FACF}" srcOrd="14" destOrd="0" presId="urn:microsoft.com/office/officeart/2005/8/layout/list1"/>
    <dgm:cxn modelId="{8022213A-D522-4BAB-9BF6-0ED96671D2D7}" type="presParOf" srcId="{6D9430F8-A1AE-49DA-9338-151D5A055FC3}" destId="{9BF66D82-2BA4-4E65-A893-68C81A638C71}" srcOrd="15" destOrd="0" presId="urn:microsoft.com/office/officeart/2005/8/layout/list1"/>
    <dgm:cxn modelId="{654C609F-63FB-4B57-A967-3D6529BCAC59}" type="presParOf" srcId="{6D9430F8-A1AE-49DA-9338-151D5A055FC3}" destId="{AF282546-3AFE-4DBE-9F59-5A4F7EF7EC8F}" srcOrd="16" destOrd="0" presId="urn:microsoft.com/office/officeart/2005/8/layout/list1"/>
    <dgm:cxn modelId="{FAE18EC5-AE50-4655-8DE1-90E5ADC887B0}" type="presParOf" srcId="{AF282546-3AFE-4DBE-9F59-5A4F7EF7EC8F}" destId="{F37A795F-EA02-4DBC-86A3-09B8032013C6}" srcOrd="0" destOrd="0" presId="urn:microsoft.com/office/officeart/2005/8/layout/list1"/>
    <dgm:cxn modelId="{31AC1443-1C2D-4AA9-BA70-AADF3EBC17F1}" type="presParOf" srcId="{AF282546-3AFE-4DBE-9F59-5A4F7EF7EC8F}" destId="{B25B7990-1F8E-484D-A9FE-A9AB9F6580B5}" srcOrd="1" destOrd="0" presId="urn:microsoft.com/office/officeart/2005/8/layout/list1"/>
    <dgm:cxn modelId="{A9F66ED9-776F-4B08-B608-E83537DF0DCD}" type="presParOf" srcId="{6D9430F8-A1AE-49DA-9338-151D5A055FC3}" destId="{C73CC525-7095-4C75-BD7A-58EA363C26B6}" srcOrd="17" destOrd="0" presId="urn:microsoft.com/office/officeart/2005/8/layout/list1"/>
    <dgm:cxn modelId="{7C0D7917-9400-4C2D-81E9-6F36EDFD4092}" type="presParOf" srcId="{6D9430F8-A1AE-49DA-9338-151D5A055FC3}" destId="{7942EE11-E272-4C39-BA58-F022AD1FBFC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416098-9C65-45A7-AD1F-64F1ACA4D922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8CEAD8-A298-41DA-A596-9F451F4DF566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Продолжить мероприятия по модернизации школьных столовых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291D7CD-98D2-4E5D-A15C-C0303D1DDF12}" type="parTrans" cxnId="{EB63A284-B3EB-46D7-AC64-DEB238838491}">
      <dgm:prSet/>
      <dgm:spPr/>
      <dgm:t>
        <a:bodyPr/>
        <a:lstStyle/>
        <a:p>
          <a:endParaRPr lang="ru-RU"/>
        </a:p>
      </dgm:t>
    </dgm:pt>
    <dgm:pt modelId="{239B48B8-CB71-4B96-8690-6382D77D52DB}" type="sibTrans" cxnId="{EB63A284-B3EB-46D7-AC64-DEB238838491}">
      <dgm:prSet/>
      <dgm:spPr/>
      <dgm:t>
        <a:bodyPr/>
        <a:lstStyle/>
        <a:p>
          <a:endParaRPr lang="ru-RU"/>
        </a:p>
      </dgm:t>
    </dgm:pt>
    <dgm:pt modelId="{34AD652C-C885-4707-A5A9-753301DADD21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Увеличить охват школьников горячим питанием </a:t>
          </a:r>
          <a:r>
            <a:rPr lang="ru-RU" sz="2000" b="1" smtClean="0">
              <a:latin typeface="Times New Roman" pitchFamily="18" charset="0"/>
              <a:cs typeface="Times New Roman" pitchFamily="18" charset="0"/>
            </a:rPr>
            <a:t>до </a:t>
          </a:r>
          <a:r>
            <a:rPr lang="ru-RU" sz="2000" b="1" smtClean="0">
              <a:latin typeface="Times New Roman" pitchFamily="18" charset="0"/>
              <a:cs typeface="Times New Roman" pitchFamily="18" charset="0"/>
            </a:rPr>
            <a:t>100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BF04A54-DCEA-4DF6-9378-50EB02DEF939}" type="parTrans" cxnId="{28B49DFA-DBD0-4AF4-82B3-C29439A1BBEB}">
      <dgm:prSet/>
      <dgm:spPr/>
      <dgm:t>
        <a:bodyPr/>
        <a:lstStyle/>
        <a:p>
          <a:endParaRPr lang="ru-RU"/>
        </a:p>
      </dgm:t>
    </dgm:pt>
    <dgm:pt modelId="{1CFC20A5-9593-45EF-8EE3-E296D158AFC1}" type="sibTrans" cxnId="{28B49DFA-DBD0-4AF4-82B3-C29439A1BBEB}">
      <dgm:prSet/>
      <dgm:spPr/>
      <dgm:t>
        <a:bodyPr/>
        <a:lstStyle/>
        <a:p>
          <a:endParaRPr lang="ru-RU"/>
        </a:p>
      </dgm:t>
    </dgm:pt>
    <dgm:pt modelId="{BA1C0C39-E82E-4732-B161-0DF198A0869E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Рассмотреть возможные варианты безналичной оплаты школьниками горячего питания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8F9D312-DB51-435C-BD04-2CD5C950DAEB}" type="sibTrans" cxnId="{11A34E67-E4C7-401E-B7BD-FAB55407F827}">
      <dgm:prSet/>
      <dgm:spPr/>
      <dgm:t>
        <a:bodyPr/>
        <a:lstStyle/>
        <a:p>
          <a:endParaRPr lang="ru-RU"/>
        </a:p>
      </dgm:t>
    </dgm:pt>
    <dgm:pt modelId="{36C87A82-C557-4273-B189-B666E186BF8A}" type="parTrans" cxnId="{11A34E67-E4C7-401E-B7BD-FAB55407F827}">
      <dgm:prSet/>
      <dgm:spPr/>
      <dgm:t>
        <a:bodyPr/>
        <a:lstStyle/>
        <a:p>
          <a:endParaRPr lang="ru-RU"/>
        </a:p>
      </dgm:t>
    </dgm:pt>
    <dgm:pt modelId="{C6DDC097-6625-40C1-8194-1E95774DFD47}" type="pres">
      <dgm:prSet presAssocID="{84416098-9C65-45A7-AD1F-64F1ACA4D92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08D8B3-05E5-4BFF-BBE4-E903C2D3E127}" type="pres">
      <dgm:prSet presAssocID="{678CEAD8-A298-41DA-A596-9F451F4DF566}" presName="comp" presStyleCnt="0"/>
      <dgm:spPr/>
    </dgm:pt>
    <dgm:pt modelId="{B68C66B6-5FBC-4CBD-AFDE-9EB64B8707C8}" type="pres">
      <dgm:prSet presAssocID="{678CEAD8-A298-41DA-A596-9F451F4DF566}" presName="box" presStyleLbl="node1" presStyleIdx="0" presStyleCnt="3"/>
      <dgm:spPr/>
      <dgm:t>
        <a:bodyPr/>
        <a:lstStyle/>
        <a:p>
          <a:endParaRPr lang="ru-RU"/>
        </a:p>
      </dgm:t>
    </dgm:pt>
    <dgm:pt modelId="{6E4E0691-5085-492D-AFC1-75474ADFD130}" type="pres">
      <dgm:prSet presAssocID="{678CEAD8-A298-41DA-A596-9F451F4DF56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F237600-671A-4E3F-A0AA-63D76F0E1372}" type="pres">
      <dgm:prSet presAssocID="{678CEAD8-A298-41DA-A596-9F451F4DF56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676AB-5AF2-4F79-90E0-985E2FAA597A}" type="pres">
      <dgm:prSet presAssocID="{239B48B8-CB71-4B96-8690-6382D77D52DB}" presName="spacer" presStyleCnt="0"/>
      <dgm:spPr/>
    </dgm:pt>
    <dgm:pt modelId="{855363F2-F180-4B0A-B710-4E348D5C4110}" type="pres">
      <dgm:prSet presAssocID="{34AD652C-C885-4707-A5A9-753301DADD21}" presName="comp" presStyleCnt="0"/>
      <dgm:spPr/>
    </dgm:pt>
    <dgm:pt modelId="{38025ABB-31E0-4987-A303-96B0D189671C}" type="pres">
      <dgm:prSet presAssocID="{34AD652C-C885-4707-A5A9-753301DADD21}" presName="box" presStyleLbl="node1" presStyleIdx="1" presStyleCnt="3"/>
      <dgm:spPr/>
      <dgm:t>
        <a:bodyPr/>
        <a:lstStyle/>
        <a:p>
          <a:endParaRPr lang="ru-RU"/>
        </a:p>
      </dgm:t>
    </dgm:pt>
    <dgm:pt modelId="{6B21A472-522E-4726-9082-E9633C987EEC}" type="pres">
      <dgm:prSet presAssocID="{34AD652C-C885-4707-A5A9-753301DADD21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E4D8FAF-53C1-4D32-B5DC-B7CC39216FF8}" type="pres">
      <dgm:prSet presAssocID="{34AD652C-C885-4707-A5A9-753301DADD2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A44E0-2887-4011-844B-F0EAE3014E78}" type="pres">
      <dgm:prSet presAssocID="{1CFC20A5-9593-45EF-8EE3-E296D158AFC1}" presName="spacer" presStyleCnt="0"/>
      <dgm:spPr/>
    </dgm:pt>
    <dgm:pt modelId="{29F1244E-4639-45FC-BF05-8CBAA1AC217D}" type="pres">
      <dgm:prSet presAssocID="{BA1C0C39-E82E-4732-B161-0DF198A0869E}" presName="comp" presStyleCnt="0"/>
      <dgm:spPr/>
    </dgm:pt>
    <dgm:pt modelId="{D9A4C8C9-402A-4C50-84C8-D41BBA7DD8F1}" type="pres">
      <dgm:prSet presAssocID="{BA1C0C39-E82E-4732-B161-0DF198A0869E}" presName="box" presStyleLbl="node1" presStyleIdx="2" presStyleCnt="3"/>
      <dgm:spPr/>
      <dgm:t>
        <a:bodyPr/>
        <a:lstStyle/>
        <a:p>
          <a:endParaRPr lang="ru-RU"/>
        </a:p>
      </dgm:t>
    </dgm:pt>
    <dgm:pt modelId="{66564074-7EA9-4028-89EF-C103CB4A6C89}" type="pres">
      <dgm:prSet presAssocID="{BA1C0C39-E82E-4732-B161-0DF198A0869E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E2B6AFC-EB98-4D7E-8587-7739C5E87779}" type="pres">
      <dgm:prSet presAssocID="{BA1C0C39-E82E-4732-B161-0DF198A0869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63A284-B3EB-46D7-AC64-DEB238838491}" srcId="{84416098-9C65-45A7-AD1F-64F1ACA4D922}" destId="{678CEAD8-A298-41DA-A596-9F451F4DF566}" srcOrd="0" destOrd="0" parTransId="{E291D7CD-98D2-4E5D-A15C-C0303D1DDF12}" sibTransId="{239B48B8-CB71-4B96-8690-6382D77D52DB}"/>
    <dgm:cxn modelId="{7439CFFB-7FB9-4372-B735-980D8F28D8F8}" type="presOf" srcId="{678CEAD8-A298-41DA-A596-9F451F4DF566}" destId="{B68C66B6-5FBC-4CBD-AFDE-9EB64B8707C8}" srcOrd="0" destOrd="0" presId="urn:microsoft.com/office/officeart/2005/8/layout/vList4#2"/>
    <dgm:cxn modelId="{24716EE4-EA26-42A7-A1F3-6D23C33E5300}" type="presOf" srcId="{BA1C0C39-E82E-4732-B161-0DF198A0869E}" destId="{9E2B6AFC-EB98-4D7E-8587-7739C5E87779}" srcOrd="1" destOrd="0" presId="urn:microsoft.com/office/officeart/2005/8/layout/vList4#2"/>
    <dgm:cxn modelId="{9364F434-D488-4B74-8AAB-B628CC819937}" type="presOf" srcId="{34AD652C-C885-4707-A5A9-753301DADD21}" destId="{9E4D8FAF-53C1-4D32-B5DC-B7CC39216FF8}" srcOrd="1" destOrd="0" presId="urn:microsoft.com/office/officeart/2005/8/layout/vList4#2"/>
    <dgm:cxn modelId="{28B49DFA-DBD0-4AF4-82B3-C29439A1BBEB}" srcId="{84416098-9C65-45A7-AD1F-64F1ACA4D922}" destId="{34AD652C-C885-4707-A5A9-753301DADD21}" srcOrd="1" destOrd="0" parTransId="{7BF04A54-DCEA-4DF6-9378-50EB02DEF939}" sibTransId="{1CFC20A5-9593-45EF-8EE3-E296D158AFC1}"/>
    <dgm:cxn modelId="{11A34E67-E4C7-401E-B7BD-FAB55407F827}" srcId="{84416098-9C65-45A7-AD1F-64F1ACA4D922}" destId="{BA1C0C39-E82E-4732-B161-0DF198A0869E}" srcOrd="2" destOrd="0" parTransId="{36C87A82-C557-4273-B189-B666E186BF8A}" sibTransId="{08F9D312-DB51-435C-BD04-2CD5C950DAEB}"/>
    <dgm:cxn modelId="{05333A3D-5B8B-434F-A3BD-7A8706F699A2}" type="presOf" srcId="{BA1C0C39-E82E-4732-B161-0DF198A0869E}" destId="{D9A4C8C9-402A-4C50-84C8-D41BBA7DD8F1}" srcOrd="0" destOrd="0" presId="urn:microsoft.com/office/officeart/2005/8/layout/vList4#2"/>
    <dgm:cxn modelId="{71775120-9B11-4A2C-9A1B-3610994A4622}" type="presOf" srcId="{678CEAD8-A298-41DA-A596-9F451F4DF566}" destId="{3F237600-671A-4E3F-A0AA-63D76F0E1372}" srcOrd="1" destOrd="0" presId="urn:microsoft.com/office/officeart/2005/8/layout/vList4#2"/>
    <dgm:cxn modelId="{CCDC4B7F-6662-4265-A8F3-81F9FF2C345F}" type="presOf" srcId="{84416098-9C65-45A7-AD1F-64F1ACA4D922}" destId="{C6DDC097-6625-40C1-8194-1E95774DFD47}" srcOrd="0" destOrd="0" presId="urn:microsoft.com/office/officeart/2005/8/layout/vList4#2"/>
    <dgm:cxn modelId="{6B13FA6C-221A-4AE5-B7DA-B8B243F56A6A}" type="presOf" srcId="{34AD652C-C885-4707-A5A9-753301DADD21}" destId="{38025ABB-31E0-4987-A303-96B0D189671C}" srcOrd="0" destOrd="0" presId="urn:microsoft.com/office/officeart/2005/8/layout/vList4#2"/>
    <dgm:cxn modelId="{E5BE3128-AEDB-4C87-AC51-2A1E3A86BDD5}" type="presParOf" srcId="{C6DDC097-6625-40C1-8194-1E95774DFD47}" destId="{0E08D8B3-05E5-4BFF-BBE4-E903C2D3E127}" srcOrd="0" destOrd="0" presId="urn:microsoft.com/office/officeart/2005/8/layout/vList4#2"/>
    <dgm:cxn modelId="{540D09E5-7BBA-444A-A068-547E7CE4B111}" type="presParOf" srcId="{0E08D8B3-05E5-4BFF-BBE4-E903C2D3E127}" destId="{B68C66B6-5FBC-4CBD-AFDE-9EB64B8707C8}" srcOrd="0" destOrd="0" presId="urn:microsoft.com/office/officeart/2005/8/layout/vList4#2"/>
    <dgm:cxn modelId="{A754A5DA-AD7E-45AD-97D5-C7DE1C289924}" type="presParOf" srcId="{0E08D8B3-05E5-4BFF-BBE4-E903C2D3E127}" destId="{6E4E0691-5085-492D-AFC1-75474ADFD130}" srcOrd="1" destOrd="0" presId="urn:microsoft.com/office/officeart/2005/8/layout/vList4#2"/>
    <dgm:cxn modelId="{D33C00A9-7653-45EE-9662-C5ECDAB203DE}" type="presParOf" srcId="{0E08D8B3-05E5-4BFF-BBE4-E903C2D3E127}" destId="{3F237600-671A-4E3F-A0AA-63D76F0E1372}" srcOrd="2" destOrd="0" presId="urn:microsoft.com/office/officeart/2005/8/layout/vList4#2"/>
    <dgm:cxn modelId="{B8ABC3F7-1762-4692-9C0E-B4B6DAF7DCC4}" type="presParOf" srcId="{C6DDC097-6625-40C1-8194-1E95774DFD47}" destId="{93E676AB-5AF2-4F79-90E0-985E2FAA597A}" srcOrd="1" destOrd="0" presId="urn:microsoft.com/office/officeart/2005/8/layout/vList4#2"/>
    <dgm:cxn modelId="{C9117F61-FC58-4028-BBC7-5FA53BDDCEF3}" type="presParOf" srcId="{C6DDC097-6625-40C1-8194-1E95774DFD47}" destId="{855363F2-F180-4B0A-B710-4E348D5C4110}" srcOrd="2" destOrd="0" presId="urn:microsoft.com/office/officeart/2005/8/layout/vList4#2"/>
    <dgm:cxn modelId="{7DAF5054-3CB0-4513-AAC5-20FDDE3AC356}" type="presParOf" srcId="{855363F2-F180-4B0A-B710-4E348D5C4110}" destId="{38025ABB-31E0-4987-A303-96B0D189671C}" srcOrd="0" destOrd="0" presId="urn:microsoft.com/office/officeart/2005/8/layout/vList4#2"/>
    <dgm:cxn modelId="{9959C682-B64C-4BC1-95E5-B29FFC0DE121}" type="presParOf" srcId="{855363F2-F180-4B0A-B710-4E348D5C4110}" destId="{6B21A472-522E-4726-9082-E9633C987EEC}" srcOrd="1" destOrd="0" presId="urn:microsoft.com/office/officeart/2005/8/layout/vList4#2"/>
    <dgm:cxn modelId="{EDA77D98-338E-4089-A2DE-F358F2714921}" type="presParOf" srcId="{855363F2-F180-4B0A-B710-4E348D5C4110}" destId="{9E4D8FAF-53C1-4D32-B5DC-B7CC39216FF8}" srcOrd="2" destOrd="0" presId="urn:microsoft.com/office/officeart/2005/8/layout/vList4#2"/>
    <dgm:cxn modelId="{54D73825-7F56-472E-87E7-D8190854A83C}" type="presParOf" srcId="{C6DDC097-6625-40C1-8194-1E95774DFD47}" destId="{D67A44E0-2887-4011-844B-F0EAE3014E78}" srcOrd="3" destOrd="0" presId="urn:microsoft.com/office/officeart/2005/8/layout/vList4#2"/>
    <dgm:cxn modelId="{B178F265-A5F0-4860-9A3F-D48BDD8C5A3F}" type="presParOf" srcId="{C6DDC097-6625-40C1-8194-1E95774DFD47}" destId="{29F1244E-4639-45FC-BF05-8CBAA1AC217D}" srcOrd="4" destOrd="0" presId="urn:microsoft.com/office/officeart/2005/8/layout/vList4#2"/>
    <dgm:cxn modelId="{92E0DFA2-4A41-48F5-84C7-6784F822AE91}" type="presParOf" srcId="{29F1244E-4639-45FC-BF05-8CBAA1AC217D}" destId="{D9A4C8C9-402A-4C50-84C8-D41BBA7DD8F1}" srcOrd="0" destOrd="0" presId="urn:microsoft.com/office/officeart/2005/8/layout/vList4#2"/>
    <dgm:cxn modelId="{40AA9785-3DEE-4D2E-98CD-0384605375E6}" type="presParOf" srcId="{29F1244E-4639-45FC-BF05-8CBAA1AC217D}" destId="{66564074-7EA9-4028-89EF-C103CB4A6C89}" srcOrd="1" destOrd="0" presId="urn:microsoft.com/office/officeart/2005/8/layout/vList4#2"/>
    <dgm:cxn modelId="{D27501DF-2284-42AA-AE27-B7AA6032A5BF}" type="presParOf" srcId="{29F1244E-4639-45FC-BF05-8CBAA1AC217D}" destId="{9E2B6AFC-EB98-4D7E-8587-7739C5E87779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890BD-D1C8-4842-B2F0-DB705E5E1C57}">
      <dsp:nvSpPr>
        <dsp:cNvPr id="0" name=""/>
        <dsp:cNvSpPr/>
      </dsp:nvSpPr>
      <dsp:spPr>
        <a:xfrm>
          <a:off x="0" y="1420206"/>
          <a:ext cx="7992888" cy="382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337" tIns="187452" rIns="620337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117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20206"/>
        <a:ext cx="7992888" cy="382725"/>
      </dsp:txXfrm>
    </dsp:sp>
    <dsp:sp modelId="{4E1C3417-D981-4270-93E1-7800211D1946}">
      <dsp:nvSpPr>
        <dsp:cNvPr id="0" name=""/>
        <dsp:cNvSpPr/>
      </dsp:nvSpPr>
      <dsp:spPr>
        <a:xfrm>
          <a:off x="399644" y="1278183"/>
          <a:ext cx="5595021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Всего общеобразовательных учреждений                                             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2613" y="1291152"/>
        <a:ext cx="5569083" cy="239742"/>
      </dsp:txXfrm>
    </dsp:sp>
    <dsp:sp modelId="{E04F7DF0-F378-4B88-8447-D89457FCCE1C}">
      <dsp:nvSpPr>
        <dsp:cNvPr id="0" name=""/>
        <dsp:cNvSpPr/>
      </dsp:nvSpPr>
      <dsp:spPr>
        <a:xfrm>
          <a:off x="0" y="1975188"/>
          <a:ext cx="7992888" cy="382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337" tIns="187452" rIns="620337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114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975188"/>
        <a:ext cx="7992888" cy="382725"/>
      </dsp:txXfrm>
    </dsp:sp>
    <dsp:sp modelId="{A9F75D80-7D0B-4CD3-AF68-C79F306041B6}">
      <dsp:nvSpPr>
        <dsp:cNvPr id="0" name=""/>
        <dsp:cNvSpPr/>
      </dsp:nvSpPr>
      <dsp:spPr>
        <a:xfrm>
          <a:off x="399644" y="1842348"/>
          <a:ext cx="5595021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Количество учреждений, в которых организовано питание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2613" y="1855317"/>
        <a:ext cx="5569083" cy="239742"/>
      </dsp:txXfrm>
    </dsp:sp>
    <dsp:sp modelId="{42888F3C-682E-4A3E-A7A3-194F8349B516}">
      <dsp:nvSpPr>
        <dsp:cNvPr id="0" name=""/>
        <dsp:cNvSpPr/>
      </dsp:nvSpPr>
      <dsp:spPr>
        <a:xfrm>
          <a:off x="0" y="2539353"/>
          <a:ext cx="7992888" cy="382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337" tIns="187452" rIns="620337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109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39353"/>
        <a:ext cx="7992888" cy="382725"/>
      </dsp:txXfrm>
    </dsp:sp>
    <dsp:sp modelId="{0565E658-032D-4425-9400-E709ABF74262}">
      <dsp:nvSpPr>
        <dsp:cNvPr id="0" name=""/>
        <dsp:cNvSpPr/>
      </dsp:nvSpPr>
      <dsp:spPr>
        <a:xfrm>
          <a:off x="399644" y="2406513"/>
          <a:ext cx="5595021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Количество учреждений, в которых организовано питание сторонними организациями               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2613" y="2419482"/>
        <a:ext cx="5569083" cy="239742"/>
      </dsp:txXfrm>
    </dsp:sp>
    <dsp:sp modelId="{F9AB41BD-DD16-4D1B-B90D-E4CF8F90FACF}">
      <dsp:nvSpPr>
        <dsp:cNvPr id="0" name=""/>
        <dsp:cNvSpPr/>
      </dsp:nvSpPr>
      <dsp:spPr>
        <a:xfrm>
          <a:off x="0" y="3103518"/>
          <a:ext cx="7992888" cy="382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337" tIns="187452" rIns="620337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МБОУ СОШ № 73, лицей МОК № 2, лицей ВУВК им.Киселева, прогимназия № 2, ВКШ </a:t>
          </a:r>
          <a:r>
            <a:rPr lang="ru-RU" sz="900" b="1" kern="1200" dirty="0" err="1" smtClean="0">
              <a:latin typeface="Times New Roman" pitchFamily="18" charset="0"/>
              <a:cs typeface="Times New Roman" pitchFamily="18" charset="0"/>
            </a:rPr>
            <a:t>им.А.В.Суворова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103518"/>
        <a:ext cx="7992888" cy="382725"/>
      </dsp:txXfrm>
    </dsp:sp>
    <dsp:sp modelId="{0B42FD91-89C5-4266-85F9-28FE4CE79D26}">
      <dsp:nvSpPr>
        <dsp:cNvPr id="0" name=""/>
        <dsp:cNvSpPr/>
      </dsp:nvSpPr>
      <dsp:spPr>
        <a:xfrm>
          <a:off x="399644" y="2970678"/>
          <a:ext cx="5595021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Учреждения, организующие питание самостоятельно                              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2613" y="2983647"/>
        <a:ext cx="5569083" cy="239742"/>
      </dsp:txXfrm>
    </dsp:sp>
    <dsp:sp modelId="{7942EE11-E272-4C39-BA58-F022AD1FBFC3}">
      <dsp:nvSpPr>
        <dsp:cNvPr id="0" name=""/>
        <dsp:cNvSpPr/>
      </dsp:nvSpPr>
      <dsp:spPr>
        <a:xfrm>
          <a:off x="0" y="3667683"/>
          <a:ext cx="7992888" cy="382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337" tIns="187452" rIns="620337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6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667683"/>
        <a:ext cx="7992888" cy="382725"/>
      </dsp:txXfrm>
    </dsp:sp>
    <dsp:sp modelId="{B25B7990-1F8E-484D-A9FE-A9AB9F6580B5}">
      <dsp:nvSpPr>
        <dsp:cNvPr id="0" name=""/>
        <dsp:cNvSpPr/>
      </dsp:nvSpPr>
      <dsp:spPr>
        <a:xfrm>
          <a:off x="399644" y="3534843"/>
          <a:ext cx="5595021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Количество учреждений, в которых организовано питание учащихся в изотермической таре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2613" y="3547812"/>
        <a:ext cx="5569083" cy="239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C66B6-5FBC-4CBD-AFDE-9EB64B8707C8}">
      <dsp:nvSpPr>
        <dsp:cNvPr id="0" name=""/>
        <dsp:cNvSpPr/>
      </dsp:nvSpPr>
      <dsp:spPr>
        <a:xfrm>
          <a:off x="0" y="0"/>
          <a:ext cx="7704856" cy="1215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Продолжить мероприятия по модернизации школьных столовых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62484" y="0"/>
        <a:ext cx="6042371" cy="1215134"/>
      </dsp:txXfrm>
    </dsp:sp>
    <dsp:sp modelId="{6E4E0691-5085-492D-AFC1-75474ADFD130}">
      <dsp:nvSpPr>
        <dsp:cNvPr id="0" name=""/>
        <dsp:cNvSpPr/>
      </dsp:nvSpPr>
      <dsp:spPr>
        <a:xfrm>
          <a:off x="121513" y="121513"/>
          <a:ext cx="1540971" cy="9721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25ABB-31E0-4987-A303-96B0D189671C}">
      <dsp:nvSpPr>
        <dsp:cNvPr id="0" name=""/>
        <dsp:cNvSpPr/>
      </dsp:nvSpPr>
      <dsp:spPr>
        <a:xfrm>
          <a:off x="0" y="1336648"/>
          <a:ext cx="7704856" cy="1215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Увеличить охват школьников горячим питанием </a:t>
          </a: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до </a:t>
          </a: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100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62484" y="1336648"/>
        <a:ext cx="6042371" cy="1215134"/>
      </dsp:txXfrm>
    </dsp:sp>
    <dsp:sp modelId="{6B21A472-522E-4726-9082-E9633C987EEC}">
      <dsp:nvSpPr>
        <dsp:cNvPr id="0" name=""/>
        <dsp:cNvSpPr/>
      </dsp:nvSpPr>
      <dsp:spPr>
        <a:xfrm>
          <a:off x="121513" y="1458162"/>
          <a:ext cx="1540971" cy="9721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4C8C9-402A-4C50-84C8-D41BBA7DD8F1}">
      <dsp:nvSpPr>
        <dsp:cNvPr id="0" name=""/>
        <dsp:cNvSpPr/>
      </dsp:nvSpPr>
      <dsp:spPr>
        <a:xfrm>
          <a:off x="0" y="2673296"/>
          <a:ext cx="7704856" cy="1215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Рассмотреть возможные варианты безналичной оплаты школьниками горячего питания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62484" y="2673296"/>
        <a:ext cx="6042371" cy="1215134"/>
      </dsp:txXfrm>
    </dsp:sp>
    <dsp:sp modelId="{66564074-7EA9-4028-89EF-C103CB4A6C89}">
      <dsp:nvSpPr>
        <dsp:cNvPr id="0" name=""/>
        <dsp:cNvSpPr/>
      </dsp:nvSpPr>
      <dsp:spPr>
        <a:xfrm>
          <a:off x="121513" y="2794810"/>
          <a:ext cx="1540971" cy="9721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D49113F-13FD-4A59-ACB5-5003B532DF8D}" type="datetimeFigureOut">
              <a:rPr lang="ru-RU"/>
              <a:pPr>
                <a:defRPr/>
              </a:pPr>
              <a:t>16.05.14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9FE532C-B54F-4E5D-83E2-7506EEC9C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92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62CB2E-160F-46D8-AD8E-58E2BD06A96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62CB2E-160F-46D8-AD8E-58E2BD06A96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62CB2E-160F-46D8-AD8E-58E2BD06A96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62CB2E-160F-46D8-AD8E-58E2BD06A96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62CB2E-160F-46D8-AD8E-58E2BD06A96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62CB2E-160F-46D8-AD8E-58E2BD06A96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018393-23FE-4416-9F58-773FF11C6EE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CA83C-A217-446B-9341-CF615007F67F}" type="datetime1">
              <a:rPr lang="en-US" smtClean="0"/>
              <a:t>16.05.14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92708-FC92-4B33-B9CD-2321F8127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502B2-5B24-43C0-AAFC-538519BEE9F3}" type="datetime1">
              <a:rPr lang="en-US" smtClean="0"/>
              <a:t>16.05.14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B2267-0EAB-4D9A-AA0F-B1E8BB000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BFFF4-5DC6-49FA-8945-F430F99F4425}" type="datetime1">
              <a:rPr lang="en-US" smtClean="0"/>
              <a:t>16.05.14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B4515-DD40-4E6E-B27F-9364C6C5B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EF53-D865-45D2-A594-CF6EF7D2247B}" type="datetime1">
              <a:rPr lang="en-US" smtClean="0"/>
              <a:t>16.05.14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 </a:t>
            </a:r>
            <a:fld id="{1A2630AC-7370-4117-AAB3-583FF39809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3E44-BBBF-474F-9A2E-0207AB8C17D9}" type="datetime1">
              <a:rPr lang="en-US" smtClean="0"/>
              <a:t>16.05.14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 </a:t>
            </a:r>
            <a:fld id="{1103AD22-58DC-4C10-B4AA-E5FA58811E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56DD-94D8-438A-A0A8-071D658BCB2A}" type="datetime1">
              <a:rPr lang="en-US" smtClean="0"/>
              <a:t>16.05.14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 </a:t>
            </a:r>
            <a:fld id="{57E3B3FA-C84B-4E46-94F6-B884F76E9B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3C7B-C80D-47BA-B5D9-41E9F84FC5A3}" type="datetime1">
              <a:rPr lang="en-US" smtClean="0"/>
              <a:t>16.05.14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 </a:t>
            </a:r>
            <a:fld id="{2CA85B17-536D-4A2D-94D6-5BD2610911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8901-8C42-4545-9242-712CA419DB83}" type="datetime1">
              <a:rPr lang="en-US" smtClean="0"/>
              <a:t>16.05.14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 </a:t>
            </a:r>
            <a:fld id="{883B74A2-5451-478B-A4FD-242CD8156B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9557-EE14-4903-88CE-3DCBFCFE8118}" type="datetime1">
              <a:rPr lang="en-US" smtClean="0"/>
              <a:t>16.05.14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 </a:t>
            </a:r>
            <a:fld id="{3D2BAD7C-D0BB-47C3-96E9-0010225169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E718-725B-4E70-A5EA-EBB3B1360C7B}" type="datetime1">
              <a:rPr lang="en-US" smtClean="0"/>
              <a:t>16.05.14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 </a:t>
            </a:r>
            <a:fld id="{0DF9AF86-56E5-4F9E-87BD-75D75E3CCA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A6A3-E921-4255-B192-AC3CC392AE4F}" type="datetime1">
              <a:rPr lang="en-US" smtClean="0"/>
              <a:t>16.05.14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 </a:t>
            </a:r>
            <a:fld id="{57E3B3FA-C84B-4E46-94F6-B884F76E9B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B7A38-FA49-4ABB-8839-F4050684A87D}" type="datetime1">
              <a:rPr lang="en-US" smtClean="0"/>
              <a:t>16.05.14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C0EE-9AF7-4368-A4F9-AFADD78BD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0FC1C-306A-4962-AA47-2654E9FF45B8}" type="datetime1">
              <a:rPr lang="en-US" smtClean="0"/>
              <a:t>16.05.14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 </a:t>
            </a:r>
            <a:fld id="{315DD573-A39C-480A-8258-A30F56C903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5A84-F408-40DF-B9A6-B62000988B53}" type="datetime1">
              <a:rPr lang="en-US" smtClean="0"/>
              <a:t>16.05.14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 </a:t>
            </a:r>
            <a:fld id="{FB73BB7C-0A58-40A1-B3B0-1B8DC27C93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40C2-02F2-43B1-AF48-2A5B4F40E54C}" type="datetime1">
              <a:rPr lang="en-US" smtClean="0"/>
              <a:t>16.05.14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 </a:t>
            </a:r>
            <a:fld id="{7F80C43B-6AD7-4FD3-A939-8B7A7EBDE4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54A9-E250-4014-9C5D-34441D011E80}" type="datetime1">
              <a:rPr lang="en-US" smtClean="0"/>
              <a:t>16.05.14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 </a:t>
            </a:r>
            <a:fld id="{300D08B2-635D-4ECE-8EB8-ACF938D5F8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48EB3-7443-4A5E-B723-A880A1993B30}" type="datetime1">
              <a:rPr lang="en-US" smtClean="0"/>
              <a:t>16.05.14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3E665-3212-40A5-AA07-A75EDC954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DB846-3A35-4E03-8266-E827629B5C90}" type="datetime1">
              <a:rPr lang="en-US" smtClean="0"/>
              <a:t>16.05.14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12B83-BD3B-46B5-8BF5-F583F318A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B60BC-AC49-454C-B644-067B6A3D45B8}" type="datetime1">
              <a:rPr lang="en-US" smtClean="0"/>
              <a:t>16.05.14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54B0-62FE-476E-955C-ACD694B6E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0752A-1EE7-4873-92A9-58BDCC5A5704}" type="datetime1">
              <a:rPr lang="en-US" smtClean="0"/>
              <a:t>16.05.14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0D068-6285-48C6-A31E-7F083A4EC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5210F-AB95-4342-A141-89D2D15365A1}" type="datetime1">
              <a:rPr lang="en-US" smtClean="0"/>
              <a:t>16.05.14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AF9F-A79F-49DB-8B62-697BAE341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22B7F-92ED-4645-85CA-E1B7B387E2F9}" type="datetime1">
              <a:rPr lang="en-US" smtClean="0"/>
              <a:t>16.05.14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2F5D-60CC-4FEA-9136-09B3CB88C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7B4A-BD1C-4CAF-B7E5-BBBB9287FA81}" type="datetime1">
              <a:rPr lang="en-US" smtClean="0"/>
              <a:t>16.05.14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FAB05-B165-4DEA-BB54-0F814311F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49F622-79D1-4CCF-A82B-9F97B6A416CD}" type="datetime1">
              <a:rPr lang="en-US" smtClean="0"/>
              <a:t>16.05.14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508F4A-051D-4752-A31B-665D2E20C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99F9BD8-7F22-4E56-A9B4-6F9F4B92441A}" type="datetime1">
              <a:rPr lang="en-US" smtClean="0"/>
              <a:t>16.05.14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508F4A-051D-4752-A31B-665D2E20C8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0" y="0"/>
            <a:ext cx="9144000" cy="1125538"/>
            <a:chOff x="0" y="0"/>
            <a:chExt cx="5760" cy="709"/>
          </a:xfrm>
        </p:grpSpPr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10000" contrast="20000"/>
            </a:blip>
            <a:srcRect t="1128"/>
            <a:stretch>
              <a:fillRect/>
            </a:stretch>
          </p:blipFill>
          <p:spPr bwMode="auto">
            <a:xfrm>
              <a:off x="0" y="0"/>
              <a:ext cx="5760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2"/>
            <p:cNvSpPr>
              <a:spLocks noChangeArrowheads="1"/>
            </p:cNvSpPr>
            <p:nvPr userDrawn="1"/>
          </p:nvSpPr>
          <p:spPr bwMode="auto">
            <a:xfrm>
              <a:off x="1882" y="0"/>
              <a:ext cx="3878" cy="618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b="1">
                <a:solidFill>
                  <a:srgbClr val="000066"/>
                </a:solidFill>
                <a:latin typeface="Times New Roman" pitchFamily="18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3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5370313" y="106799063"/>
            <a:ext cx="10225087" cy="7127875"/>
            <a:chOff x="106754775" y="105606150"/>
            <a:chExt cx="6858000" cy="8997696"/>
          </a:xfrm>
        </p:grpSpPr>
        <p:sp>
          <p:nvSpPr>
            <p:cNvPr id="27659" name="Rectangle 16"/>
            <p:cNvSpPr>
              <a:spLocks noChangeArrowheads="1" noChangeShapeType="1"/>
            </p:cNvSpPr>
            <p:nvPr/>
          </p:nvSpPr>
          <p:spPr bwMode="auto">
            <a:xfrm>
              <a:off x="106754775" y="105606150"/>
              <a:ext cx="4594818" cy="8997696"/>
            </a:xfrm>
            <a:prstGeom prst="rect">
              <a:avLst/>
            </a:prstGeom>
            <a:gradFill rotWithShape="1">
              <a:gsLst>
                <a:gs pos="0">
                  <a:srgbClr val="CCCCE1"/>
                </a:gs>
                <a:gs pos="100000">
                  <a:srgbClr val="FFFFFF"/>
                </a:gs>
              </a:gsLst>
              <a:lin ang="0" scaled="1"/>
            </a:gra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0" name="Rectangle 17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5465632" cy="696186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1" name="Rectangle 18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348091" cy="348093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2" name="Rectangle 19"/>
            <p:cNvSpPr>
              <a:spLocks noChangeArrowheads="1" noChangeShapeType="1"/>
            </p:cNvSpPr>
            <p:nvPr/>
          </p:nvSpPr>
          <p:spPr bwMode="auto">
            <a:xfrm>
              <a:off x="108147143" y="105606150"/>
              <a:ext cx="348091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3" name="Rectangle 20"/>
            <p:cNvSpPr>
              <a:spLocks noChangeArrowheads="1" noChangeShapeType="1"/>
            </p:cNvSpPr>
            <p:nvPr/>
          </p:nvSpPr>
          <p:spPr bwMode="auto">
            <a:xfrm>
              <a:off x="107799050" y="105954240"/>
              <a:ext cx="348093" cy="348093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4" name="Rectangle 21"/>
            <p:cNvSpPr>
              <a:spLocks noChangeArrowheads="1" noChangeShapeType="1"/>
            </p:cNvSpPr>
            <p:nvPr/>
          </p:nvSpPr>
          <p:spPr bwMode="auto">
            <a:xfrm>
              <a:off x="107450958" y="106302333"/>
              <a:ext cx="348092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5" name="Rectangle 22"/>
            <p:cNvSpPr>
              <a:spLocks noChangeArrowheads="1" noChangeShapeType="1"/>
            </p:cNvSpPr>
            <p:nvPr/>
          </p:nvSpPr>
          <p:spPr bwMode="auto">
            <a:xfrm>
              <a:off x="107799050" y="106302333"/>
              <a:ext cx="348093" cy="348090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6" name="Rectangle 23"/>
            <p:cNvSpPr>
              <a:spLocks noChangeArrowheads="1" noChangeShapeType="1"/>
            </p:cNvSpPr>
            <p:nvPr/>
          </p:nvSpPr>
          <p:spPr bwMode="auto">
            <a:xfrm>
              <a:off x="107450958" y="106650423"/>
              <a:ext cx="348092" cy="348095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7" name="Rectangle 24"/>
            <p:cNvSpPr>
              <a:spLocks noChangeArrowheads="1" noChangeShapeType="1"/>
            </p:cNvSpPr>
            <p:nvPr/>
          </p:nvSpPr>
          <p:spPr bwMode="auto">
            <a:xfrm>
              <a:off x="107102865" y="105954240"/>
              <a:ext cx="348093" cy="348093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7650" name="Text Box 25"/>
          <p:cNvSpPr txBox="1">
            <a:spLocks noChangeArrowheads="1" noChangeShapeType="1"/>
          </p:cNvSpPr>
          <p:nvPr/>
        </p:nvSpPr>
        <p:spPr bwMode="auto">
          <a:xfrm>
            <a:off x="108242100" y="110348713"/>
            <a:ext cx="5581650" cy="2268537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9300">
                <a:solidFill>
                  <a:srgbClr val="000066"/>
                </a:solidFill>
                <a:latin typeface="Franklin Gothic Demi" pitchFamily="34" charset="0"/>
              </a:rPr>
              <a:t>рапра </a:t>
            </a:r>
            <a:endParaRPr lang="ru-RU">
              <a:latin typeface="Trebuchet MS" pitchFamily="34" charset="0"/>
            </a:endParaRPr>
          </a:p>
        </p:txBody>
      </p:sp>
      <p:sp>
        <p:nvSpPr>
          <p:cNvPr id="27651" name="Text Box 26"/>
          <p:cNvSpPr txBox="1">
            <a:spLocks noChangeArrowheads="1" noChangeShapeType="1"/>
          </p:cNvSpPr>
          <p:nvPr/>
        </p:nvSpPr>
        <p:spPr bwMode="auto">
          <a:xfrm>
            <a:off x="108242100" y="112617250"/>
            <a:ext cx="5581650" cy="169227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>
              <a:spcAft>
                <a:spcPts val="600"/>
              </a:spcAft>
            </a:pPr>
            <a:r>
              <a:rPr lang="ru-RU" sz="2000">
                <a:solidFill>
                  <a:srgbClr val="000000"/>
                </a:solidFill>
                <a:latin typeface="Franklin Gothic Book" pitchFamily="34" charset="0"/>
              </a:rPr>
              <a:t>Поместите здесь свое сообщение. Чтобы достичь максимального эффекта, постарайтесь уложиться в два или три предложения.</a:t>
            </a:r>
            <a:endParaRPr lang="ru-RU">
              <a:latin typeface="Trebuchet MS" pitchFamily="34" charset="0"/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850" y="214290"/>
            <a:ext cx="8605868" cy="21431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4368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7656" name="Rectangle 20"/>
          <p:cNvSpPr>
            <a:spLocks noChangeArrowheads="1"/>
          </p:cNvSpPr>
          <p:nvPr/>
        </p:nvSpPr>
        <p:spPr bwMode="auto">
          <a:xfrm>
            <a:off x="323850" y="5733256"/>
            <a:ext cx="8501063" cy="79136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г. Воронеж</a:t>
            </a:r>
          </a:p>
          <a:p>
            <a:pPr algn="ctr"/>
            <a:r>
              <a:rPr lang="ru-RU" sz="2000" b="1" dirty="0" smtClean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16 мая 2014 г.</a:t>
            </a:r>
            <a:endParaRPr lang="ru-RU" sz="2000" b="1" dirty="0">
              <a:solidFill>
                <a:srgbClr val="003E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7" name="Рисунок 4" descr="prezentacia-voronez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323850" y="1341438"/>
            <a:ext cx="8648700" cy="3502025"/>
          </a:xfrm>
          <a:prstGeom prst="rect">
            <a:avLst/>
          </a:prstGeom>
        </p:spPr>
        <p:txBody>
          <a:bodyPr lIns="90842" tIns="45421" rIns="90842" bIns="45421">
            <a:norm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32D2E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Совещание руководителей муниципальных общеобразовательных учреждений и учреждений дополнительного образования</a:t>
            </a:r>
            <a:endParaRPr lang="ru-RU" sz="4000" b="1" dirty="0">
              <a:solidFill>
                <a:srgbClr val="C32D2E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5370313" y="106799063"/>
            <a:ext cx="10225087" cy="7127875"/>
            <a:chOff x="106754775" y="105606150"/>
            <a:chExt cx="6858000" cy="8997696"/>
          </a:xfrm>
        </p:grpSpPr>
        <p:sp>
          <p:nvSpPr>
            <p:cNvPr id="27659" name="Rectangle 16"/>
            <p:cNvSpPr>
              <a:spLocks noChangeArrowheads="1" noChangeShapeType="1"/>
            </p:cNvSpPr>
            <p:nvPr/>
          </p:nvSpPr>
          <p:spPr bwMode="auto">
            <a:xfrm>
              <a:off x="106754775" y="105606150"/>
              <a:ext cx="4594818" cy="8997696"/>
            </a:xfrm>
            <a:prstGeom prst="rect">
              <a:avLst/>
            </a:prstGeom>
            <a:gradFill rotWithShape="1">
              <a:gsLst>
                <a:gs pos="0">
                  <a:srgbClr val="CCCCE1"/>
                </a:gs>
                <a:gs pos="100000">
                  <a:srgbClr val="FFFFFF"/>
                </a:gs>
              </a:gsLst>
              <a:lin ang="0" scaled="1"/>
            </a:gra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0" name="Rectangle 17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5465632" cy="696186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1" name="Rectangle 18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348091" cy="348093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2" name="Rectangle 19"/>
            <p:cNvSpPr>
              <a:spLocks noChangeArrowheads="1" noChangeShapeType="1"/>
            </p:cNvSpPr>
            <p:nvPr/>
          </p:nvSpPr>
          <p:spPr bwMode="auto">
            <a:xfrm>
              <a:off x="108147143" y="105606150"/>
              <a:ext cx="348091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3" name="Rectangle 20"/>
            <p:cNvSpPr>
              <a:spLocks noChangeArrowheads="1" noChangeShapeType="1"/>
            </p:cNvSpPr>
            <p:nvPr/>
          </p:nvSpPr>
          <p:spPr bwMode="auto">
            <a:xfrm>
              <a:off x="107799050" y="105954240"/>
              <a:ext cx="348093" cy="348093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4" name="Rectangle 21"/>
            <p:cNvSpPr>
              <a:spLocks noChangeArrowheads="1" noChangeShapeType="1"/>
            </p:cNvSpPr>
            <p:nvPr/>
          </p:nvSpPr>
          <p:spPr bwMode="auto">
            <a:xfrm>
              <a:off x="107450958" y="106302333"/>
              <a:ext cx="348092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5" name="Rectangle 22"/>
            <p:cNvSpPr>
              <a:spLocks noChangeArrowheads="1" noChangeShapeType="1"/>
            </p:cNvSpPr>
            <p:nvPr/>
          </p:nvSpPr>
          <p:spPr bwMode="auto">
            <a:xfrm>
              <a:off x="107799050" y="106302333"/>
              <a:ext cx="348093" cy="348090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6" name="Rectangle 23"/>
            <p:cNvSpPr>
              <a:spLocks noChangeArrowheads="1" noChangeShapeType="1"/>
            </p:cNvSpPr>
            <p:nvPr/>
          </p:nvSpPr>
          <p:spPr bwMode="auto">
            <a:xfrm>
              <a:off x="107450958" y="106650423"/>
              <a:ext cx="348092" cy="348095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7" name="Rectangle 24"/>
            <p:cNvSpPr>
              <a:spLocks noChangeArrowheads="1" noChangeShapeType="1"/>
            </p:cNvSpPr>
            <p:nvPr/>
          </p:nvSpPr>
          <p:spPr bwMode="auto">
            <a:xfrm>
              <a:off x="107102865" y="105954240"/>
              <a:ext cx="348093" cy="348093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7650" name="Text Box 25"/>
          <p:cNvSpPr txBox="1">
            <a:spLocks noChangeArrowheads="1" noChangeShapeType="1"/>
          </p:cNvSpPr>
          <p:nvPr/>
        </p:nvSpPr>
        <p:spPr bwMode="auto">
          <a:xfrm>
            <a:off x="108242100" y="110348713"/>
            <a:ext cx="5581650" cy="2268537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9300">
                <a:solidFill>
                  <a:srgbClr val="000066"/>
                </a:solidFill>
                <a:latin typeface="Franklin Gothic Demi" pitchFamily="34" charset="0"/>
              </a:rPr>
              <a:t>рапра </a:t>
            </a:r>
            <a:endParaRPr lang="ru-RU">
              <a:latin typeface="Trebuchet MS" pitchFamily="34" charset="0"/>
            </a:endParaRPr>
          </a:p>
        </p:txBody>
      </p:sp>
      <p:sp>
        <p:nvSpPr>
          <p:cNvPr id="27651" name="Text Box 26"/>
          <p:cNvSpPr txBox="1">
            <a:spLocks noChangeArrowheads="1" noChangeShapeType="1"/>
          </p:cNvSpPr>
          <p:nvPr/>
        </p:nvSpPr>
        <p:spPr bwMode="auto">
          <a:xfrm>
            <a:off x="108242100" y="112617250"/>
            <a:ext cx="5581650" cy="169227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>
              <a:spcAft>
                <a:spcPts val="600"/>
              </a:spcAft>
            </a:pPr>
            <a:r>
              <a:rPr lang="ru-RU" sz="2000">
                <a:solidFill>
                  <a:srgbClr val="000000"/>
                </a:solidFill>
                <a:latin typeface="Franklin Gothic Book" pitchFamily="34" charset="0"/>
              </a:rPr>
              <a:t>Поместите здесь свое сообщение. Чтобы достичь максимального эффекта, постарайтесь уложиться в два или три предложения.</a:t>
            </a:r>
            <a:endParaRPr lang="ru-RU">
              <a:latin typeface="Trebuchet MS" pitchFamily="34" charset="0"/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850" y="214290"/>
            <a:ext cx="8605868" cy="21431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4368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7656" name="Rectangle 20"/>
          <p:cNvSpPr>
            <a:spLocks noChangeArrowheads="1"/>
          </p:cNvSpPr>
          <p:nvPr/>
        </p:nvSpPr>
        <p:spPr bwMode="auto">
          <a:xfrm>
            <a:off x="323850" y="5733256"/>
            <a:ext cx="8501063" cy="79136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2000" b="1" dirty="0" smtClean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Долгих С.С., заместитель руководителя управления образования</a:t>
            </a:r>
            <a:endParaRPr lang="ru-RU" sz="2000" b="1" dirty="0">
              <a:solidFill>
                <a:srgbClr val="003E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7" name="Рисунок 4" descr="prezentacia-voronez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323850" y="1341438"/>
            <a:ext cx="8648700" cy="3502025"/>
          </a:xfrm>
          <a:prstGeom prst="rect">
            <a:avLst/>
          </a:prstGeom>
        </p:spPr>
        <p:txBody>
          <a:bodyPr lIns="90842" tIns="45421" rIns="90842" bIns="45421">
            <a:norm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32D2E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условий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32D2E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общеобразовательных учреждениях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32D2E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по совершенствованию организации питания обучающихся</a:t>
            </a:r>
            <a:endParaRPr lang="ru-RU" sz="3600" b="1" dirty="0">
              <a:solidFill>
                <a:srgbClr val="C32D2E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5370313" y="106799063"/>
            <a:ext cx="10225087" cy="7127875"/>
            <a:chOff x="106754775" y="105606150"/>
            <a:chExt cx="6858000" cy="8997696"/>
          </a:xfrm>
        </p:grpSpPr>
        <p:sp>
          <p:nvSpPr>
            <p:cNvPr id="27659" name="Rectangle 16"/>
            <p:cNvSpPr>
              <a:spLocks noChangeArrowheads="1" noChangeShapeType="1"/>
            </p:cNvSpPr>
            <p:nvPr/>
          </p:nvSpPr>
          <p:spPr bwMode="auto">
            <a:xfrm>
              <a:off x="106754775" y="105606150"/>
              <a:ext cx="4594818" cy="8997696"/>
            </a:xfrm>
            <a:prstGeom prst="rect">
              <a:avLst/>
            </a:prstGeom>
            <a:gradFill rotWithShape="1">
              <a:gsLst>
                <a:gs pos="0">
                  <a:srgbClr val="CCCCE1"/>
                </a:gs>
                <a:gs pos="100000">
                  <a:srgbClr val="FFFFFF"/>
                </a:gs>
              </a:gsLst>
              <a:lin ang="0" scaled="1"/>
            </a:gra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0" name="Rectangle 17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5465632" cy="696186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1" name="Rectangle 18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348091" cy="348093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2" name="Rectangle 19"/>
            <p:cNvSpPr>
              <a:spLocks noChangeArrowheads="1" noChangeShapeType="1"/>
            </p:cNvSpPr>
            <p:nvPr/>
          </p:nvSpPr>
          <p:spPr bwMode="auto">
            <a:xfrm>
              <a:off x="108147143" y="105606150"/>
              <a:ext cx="348091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3" name="Rectangle 20"/>
            <p:cNvSpPr>
              <a:spLocks noChangeArrowheads="1" noChangeShapeType="1"/>
            </p:cNvSpPr>
            <p:nvPr/>
          </p:nvSpPr>
          <p:spPr bwMode="auto">
            <a:xfrm>
              <a:off x="107799050" y="105954240"/>
              <a:ext cx="348093" cy="348093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4" name="Rectangle 21"/>
            <p:cNvSpPr>
              <a:spLocks noChangeArrowheads="1" noChangeShapeType="1"/>
            </p:cNvSpPr>
            <p:nvPr/>
          </p:nvSpPr>
          <p:spPr bwMode="auto">
            <a:xfrm>
              <a:off x="107450958" y="106302333"/>
              <a:ext cx="348092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5" name="Rectangle 22"/>
            <p:cNvSpPr>
              <a:spLocks noChangeArrowheads="1" noChangeShapeType="1"/>
            </p:cNvSpPr>
            <p:nvPr/>
          </p:nvSpPr>
          <p:spPr bwMode="auto">
            <a:xfrm>
              <a:off x="107799050" y="106302333"/>
              <a:ext cx="348093" cy="348090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6" name="Rectangle 23"/>
            <p:cNvSpPr>
              <a:spLocks noChangeArrowheads="1" noChangeShapeType="1"/>
            </p:cNvSpPr>
            <p:nvPr/>
          </p:nvSpPr>
          <p:spPr bwMode="auto">
            <a:xfrm>
              <a:off x="107450958" y="106650423"/>
              <a:ext cx="348092" cy="348095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7" name="Rectangle 24"/>
            <p:cNvSpPr>
              <a:spLocks noChangeArrowheads="1" noChangeShapeType="1"/>
            </p:cNvSpPr>
            <p:nvPr/>
          </p:nvSpPr>
          <p:spPr bwMode="auto">
            <a:xfrm>
              <a:off x="107102865" y="105954240"/>
              <a:ext cx="348093" cy="348093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7650" name="Text Box 25"/>
          <p:cNvSpPr txBox="1">
            <a:spLocks noChangeArrowheads="1" noChangeShapeType="1"/>
          </p:cNvSpPr>
          <p:nvPr/>
        </p:nvSpPr>
        <p:spPr bwMode="auto">
          <a:xfrm>
            <a:off x="108242100" y="110348713"/>
            <a:ext cx="5581650" cy="2268537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9300">
                <a:solidFill>
                  <a:srgbClr val="000066"/>
                </a:solidFill>
                <a:latin typeface="Franklin Gothic Demi" pitchFamily="34" charset="0"/>
              </a:rPr>
              <a:t>рапра </a:t>
            </a:r>
            <a:endParaRPr lang="ru-RU">
              <a:latin typeface="Trebuchet MS" pitchFamily="34" charset="0"/>
            </a:endParaRPr>
          </a:p>
        </p:txBody>
      </p:sp>
      <p:sp>
        <p:nvSpPr>
          <p:cNvPr id="27651" name="Text Box 26"/>
          <p:cNvSpPr txBox="1">
            <a:spLocks noChangeArrowheads="1" noChangeShapeType="1"/>
          </p:cNvSpPr>
          <p:nvPr/>
        </p:nvSpPr>
        <p:spPr bwMode="auto">
          <a:xfrm>
            <a:off x="108242100" y="112617250"/>
            <a:ext cx="5581650" cy="169227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>
              <a:spcAft>
                <a:spcPts val="600"/>
              </a:spcAft>
            </a:pPr>
            <a:r>
              <a:rPr lang="ru-RU" sz="2000">
                <a:solidFill>
                  <a:srgbClr val="000000"/>
                </a:solidFill>
                <a:latin typeface="Franklin Gothic Book" pitchFamily="34" charset="0"/>
              </a:rPr>
              <a:t>Поместите здесь свое сообщение. Чтобы достичь максимального эффекта, постарайтесь уложиться в два или три предложения.</a:t>
            </a:r>
            <a:endParaRPr lang="ru-RU">
              <a:latin typeface="Trebuchet MS" pitchFamily="34" charset="0"/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850" y="214290"/>
            <a:ext cx="8605868" cy="21431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4368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7656" name="Rectangle 20"/>
          <p:cNvSpPr>
            <a:spLocks noChangeArrowheads="1"/>
          </p:cNvSpPr>
          <p:nvPr/>
        </p:nvSpPr>
        <p:spPr bwMode="auto">
          <a:xfrm>
            <a:off x="323850" y="6453336"/>
            <a:ext cx="8501063" cy="712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endParaRPr lang="ru-RU" sz="2000" b="1" dirty="0">
              <a:solidFill>
                <a:srgbClr val="003E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7" name="Рисунок 4" descr="prezentacia-voronez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323850" y="1341438"/>
            <a:ext cx="8648700" cy="3502025"/>
          </a:xfrm>
          <a:prstGeom prst="rect">
            <a:avLst/>
          </a:prstGeom>
        </p:spPr>
        <p:txBody>
          <a:bodyPr lIns="90842" tIns="45421" rIns="90842" bIns="45421">
            <a:norm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C32D2E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611560" y="1124744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C:\Documents and Settings\onbakumenko\Local Settings\Temporary Internet Files\Content.Word\DSC010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4032448" cy="222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C:\Documents and Settings\onbakumenko\Local Settings\Temporary Internet Files\Content.Word\Рисунок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149080"/>
            <a:ext cx="432048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5370313" y="106799063"/>
            <a:ext cx="10225087" cy="7127875"/>
            <a:chOff x="106754775" y="105606150"/>
            <a:chExt cx="6858000" cy="8997696"/>
          </a:xfrm>
        </p:grpSpPr>
        <p:sp>
          <p:nvSpPr>
            <p:cNvPr id="27659" name="Rectangle 16"/>
            <p:cNvSpPr>
              <a:spLocks noChangeArrowheads="1" noChangeShapeType="1"/>
            </p:cNvSpPr>
            <p:nvPr/>
          </p:nvSpPr>
          <p:spPr bwMode="auto">
            <a:xfrm>
              <a:off x="106754775" y="105606150"/>
              <a:ext cx="4594818" cy="8997696"/>
            </a:xfrm>
            <a:prstGeom prst="rect">
              <a:avLst/>
            </a:prstGeom>
            <a:gradFill rotWithShape="1">
              <a:gsLst>
                <a:gs pos="0">
                  <a:srgbClr val="CCCCE1"/>
                </a:gs>
                <a:gs pos="100000">
                  <a:srgbClr val="FFFFFF"/>
                </a:gs>
              </a:gsLst>
              <a:lin ang="0" scaled="1"/>
            </a:gra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0" name="Rectangle 17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5465632" cy="696186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1" name="Rectangle 18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348091" cy="348093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2" name="Rectangle 19"/>
            <p:cNvSpPr>
              <a:spLocks noChangeArrowheads="1" noChangeShapeType="1"/>
            </p:cNvSpPr>
            <p:nvPr/>
          </p:nvSpPr>
          <p:spPr bwMode="auto">
            <a:xfrm>
              <a:off x="108147143" y="105606150"/>
              <a:ext cx="348091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3" name="Rectangle 20"/>
            <p:cNvSpPr>
              <a:spLocks noChangeArrowheads="1" noChangeShapeType="1"/>
            </p:cNvSpPr>
            <p:nvPr/>
          </p:nvSpPr>
          <p:spPr bwMode="auto">
            <a:xfrm>
              <a:off x="107799050" y="105954240"/>
              <a:ext cx="348093" cy="348093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4" name="Rectangle 21"/>
            <p:cNvSpPr>
              <a:spLocks noChangeArrowheads="1" noChangeShapeType="1"/>
            </p:cNvSpPr>
            <p:nvPr/>
          </p:nvSpPr>
          <p:spPr bwMode="auto">
            <a:xfrm>
              <a:off x="107450958" y="106302333"/>
              <a:ext cx="348092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5" name="Rectangle 22"/>
            <p:cNvSpPr>
              <a:spLocks noChangeArrowheads="1" noChangeShapeType="1"/>
            </p:cNvSpPr>
            <p:nvPr/>
          </p:nvSpPr>
          <p:spPr bwMode="auto">
            <a:xfrm>
              <a:off x="107799050" y="106302333"/>
              <a:ext cx="348093" cy="348090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6" name="Rectangle 23"/>
            <p:cNvSpPr>
              <a:spLocks noChangeArrowheads="1" noChangeShapeType="1"/>
            </p:cNvSpPr>
            <p:nvPr/>
          </p:nvSpPr>
          <p:spPr bwMode="auto">
            <a:xfrm>
              <a:off x="107450958" y="106650423"/>
              <a:ext cx="348092" cy="348095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7" name="Rectangle 24"/>
            <p:cNvSpPr>
              <a:spLocks noChangeArrowheads="1" noChangeShapeType="1"/>
            </p:cNvSpPr>
            <p:nvPr/>
          </p:nvSpPr>
          <p:spPr bwMode="auto">
            <a:xfrm>
              <a:off x="107102865" y="105954240"/>
              <a:ext cx="348093" cy="348093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7650" name="Text Box 25"/>
          <p:cNvSpPr txBox="1">
            <a:spLocks noChangeArrowheads="1" noChangeShapeType="1"/>
          </p:cNvSpPr>
          <p:nvPr/>
        </p:nvSpPr>
        <p:spPr bwMode="auto">
          <a:xfrm>
            <a:off x="108242100" y="110348713"/>
            <a:ext cx="5581650" cy="2268537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9300">
                <a:solidFill>
                  <a:srgbClr val="000066"/>
                </a:solidFill>
                <a:latin typeface="Franklin Gothic Demi" pitchFamily="34" charset="0"/>
              </a:rPr>
              <a:t>рапра </a:t>
            </a:r>
            <a:endParaRPr lang="ru-RU">
              <a:latin typeface="Trebuchet MS" pitchFamily="34" charset="0"/>
            </a:endParaRPr>
          </a:p>
        </p:txBody>
      </p:sp>
      <p:sp>
        <p:nvSpPr>
          <p:cNvPr id="27651" name="Text Box 26"/>
          <p:cNvSpPr txBox="1">
            <a:spLocks noChangeArrowheads="1" noChangeShapeType="1"/>
          </p:cNvSpPr>
          <p:nvPr/>
        </p:nvSpPr>
        <p:spPr bwMode="auto">
          <a:xfrm>
            <a:off x="108242100" y="112617250"/>
            <a:ext cx="5581650" cy="169227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>
              <a:spcAft>
                <a:spcPts val="600"/>
              </a:spcAft>
            </a:pPr>
            <a:r>
              <a:rPr lang="ru-RU" sz="2000">
                <a:solidFill>
                  <a:srgbClr val="000000"/>
                </a:solidFill>
                <a:latin typeface="Franklin Gothic Book" pitchFamily="34" charset="0"/>
              </a:rPr>
              <a:t>Поместите здесь свое сообщение. Чтобы достичь максимального эффекта, постарайтесь уложиться в два или три предложения.</a:t>
            </a:r>
            <a:endParaRPr lang="ru-RU">
              <a:latin typeface="Trebuchet MS" pitchFamily="34" charset="0"/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850" y="214290"/>
            <a:ext cx="8605868" cy="21431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4368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27657" name="Рисунок 4" descr="prezentacia-voronezh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323850" y="1341439"/>
            <a:ext cx="8648700" cy="503386"/>
          </a:xfrm>
          <a:prstGeom prst="rect">
            <a:avLst/>
          </a:prstGeom>
        </p:spPr>
        <p:txBody>
          <a:bodyPr lIns="90842" tIns="45421" rIns="90842" bIns="45421">
            <a:normAutofit fontScale="92500" lnSpcReduction="10000"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C32D2E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Заголовок 29"/>
          <p:cNvSpPr>
            <a:spLocks noGrp="1"/>
          </p:cNvSpPr>
          <p:nvPr>
            <p:ph type="ctrTitle"/>
          </p:nvPr>
        </p:nvSpPr>
        <p:spPr>
          <a:xfrm>
            <a:off x="363538" y="1052736"/>
            <a:ext cx="8416925" cy="792088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Финансирование мероприятий </a:t>
            </a:r>
            <a:b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 совершенствованию организации питания школьников</a:t>
            </a:r>
            <a:endParaRPr lang="ru-RU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Содержимое 24"/>
          <p:cNvGraphicFramePr>
            <a:graphicFrameLocks noGrp="1"/>
          </p:cNvGraphicFramePr>
          <p:nvPr>
            <p:ph type="pic" idx="13"/>
          </p:nvPr>
        </p:nvGraphicFramePr>
        <p:xfrm>
          <a:off x="323528" y="1844824"/>
          <a:ext cx="8424936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762"/>
                <a:gridCol w="1885856"/>
                <a:gridCol w="1961290"/>
                <a:gridCol w="2187592"/>
                <a:gridCol w="1193436"/>
              </a:tblGrid>
              <a:tr h="9139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519" marR="955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 (млн.руб.)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519" marR="955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Региональный бюджет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(млн.руб.)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519" marR="955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(млн.руб.)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519" marR="955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5519" marR="95519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519" marR="955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519" marR="955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519" marR="955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519" marR="955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519" marR="95519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519" marR="955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519" marR="955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519" marR="955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519" marR="955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519" marR="95519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519" marR="955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519" marR="955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519" marR="955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519" marR="955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34,8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519" marR="95519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5261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519" marR="955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519" marR="955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32,5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519" marR="955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39,8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519" marR="9551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79,8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519" marR="95519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5370313" y="106799063"/>
            <a:ext cx="10225087" cy="7127875"/>
            <a:chOff x="106754775" y="105606150"/>
            <a:chExt cx="6858000" cy="8997696"/>
          </a:xfrm>
        </p:grpSpPr>
        <p:sp>
          <p:nvSpPr>
            <p:cNvPr id="27659" name="Rectangle 16"/>
            <p:cNvSpPr>
              <a:spLocks noChangeArrowheads="1" noChangeShapeType="1"/>
            </p:cNvSpPr>
            <p:nvPr/>
          </p:nvSpPr>
          <p:spPr bwMode="auto">
            <a:xfrm>
              <a:off x="106754775" y="105606150"/>
              <a:ext cx="4594818" cy="8997696"/>
            </a:xfrm>
            <a:prstGeom prst="rect">
              <a:avLst/>
            </a:prstGeom>
            <a:gradFill rotWithShape="1">
              <a:gsLst>
                <a:gs pos="0">
                  <a:srgbClr val="CCCCE1"/>
                </a:gs>
                <a:gs pos="100000">
                  <a:srgbClr val="FFFFFF"/>
                </a:gs>
              </a:gsLst>
              <a:lin ang="0" scaled="1"/>
            </a:gra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0" name="Rectangle 17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5465632" cy="696186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1" name="Rectangle 18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348091" cy="348093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2" name="Rectangle 19"/>
            <p:cNvSpPr>
              <a:spLocks noChangeArrowheads="1" noChangeShapeType="1"/>
            </p:cNvSpPr>
            <p:nvPr/>
          </p:nvSpPr>
          <p:spPr bwMode="auto">
            <a:xfrm>
              <a:off x="108147143" y="105606150"/>
              <a:ext cx="348091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3" name="Rectangle 20"/>
            <p:cNvSpPr>
              <a:spLocks noChangeArrowheads="1" noChangeShapeType="1"/>
            </p:cNvSpPr>
            <p:nvPr/>
          </p:nvSpPr>
          <p:spPr bwMode="auto">
            <a:xfrm>
              <a:off x="107799050" y="105954240"/>
              <a:ext cx="348093" cy="348093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4" name="Rectangle 21"/>
            <p:cNvSpPr>
              <a:spLocks noChangeArrowheads="1" noChangeShapeType="1"/>
            </p:cNvSpPr>
            <p:nvPr/>
          </p:nvSpPr>
          <p:spPr bwMode="auto">
            <a:xfrm>
              <a:off x="107450958" y="106302333"/>
              <a:ext cx="348092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5" name="Rectangle 22"/>
            <p:cNvSpPr>
              <a:spLocks noChangeArrowheads="1" noChangeShapeType="1"/>
            </p:cNvSpPr>
            <p:nvPr/>
          </p:nvSpPr>
          <p:spPr bwMode="auto">
            <a:xfrm>
              <a:off x="107799050" y="106302333"/>
              <a:ext cx="348093" cy="348090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6" name="Rectangle 23"/>
            <p:cNvSpPr>
              <a:spLocks noChangeArrowheads="1" noChangeShapeType="1"/>
            </p:cNvSpPr>
            <p:nvPr/>
          </p:nvSpPr>
          <p:spPr bwMode="auto">
            <a:xfrm>
              <a:off x="107450958" y="106650423"/>
              <a:ext cx="348092" cy="348095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7" name="Rectangle 24"/>
            <p:cNvSpPr>
              <a:spLocks noChangeArrowheads="1" noChangeShapeType="1"/>
            </p:cNvSpPr>
            <p:nvPr/>
          </p:nvSpPr>
          <p:spPr bwMode="auto">
            <a:xfrm>
              <a:off x="107102865" y="105954240"/>
              <a:ext cx="348093" cy="348093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7650" name="Text Box 25"/>
          <p:cNvSpPr txBox="1">
            <a:spLocks noChangeArrowheads="1" noChangeShapeType="1"/>
          </p:cNvSpPr>
          <p:nvPr/>
        </p:nvSpPr>
        <p:spPr bwMode="auto">
          <a:xfrm>
            <a:off x="108242100" y="110348713"/>
            <a:ext cx="5581650" cy="2268537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9300">
                <a:solidFill>
                  <a:srgbClr val="000066"/>
                </a:solidFill>
                <a:latin typeface="Franklin Gothic Demi" pitchFamily="34" charset="0"/>
              </a:rPr>
              <a:t>рапра </a:t>
            </a:r>
            <a:endParaRPr lang="ru-RU">
              <a:latin typeface="Trebuchet MS" pitchFamily="34" charset="0"/>
            </a:endParaRPr>
          </a:p>
        </p:txBody>
      </p:sp>
      <p:sp>
        <p:nvSpPr>
          <p:cNvPr id="27651" name="Text Box 26"/>
          <p:cNvSpPr txBox="1">
            <a:spLocks noChangeArrowheads="1" noChangeShapeType="1"/>
          </p:cNvSpPr>
          <p:nvPr/>
        </p:nvSpPr>
        <p:spPr bwMode="auto">
          <a:xfrm>
            <a:off x="108242100" y="112617250"/>
            <a:ext cx="5581650" cy="169227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>
              <a:spcAft>
                <a:spcPts val="600"/>
              </a:spcAft>
            </a:pPr>
            <a:r>
              <a:rPr lang="ru-RU" sz="2000">
                <a:solidFill>
                  <a:srgbClr val="000000"/>
                </a:solidFill>
                <a:latin typeface="Franklin Gothic Book" pitchFamily="34" charset="0"/>
              </a:rPr>
              <a:t>Поместите здесь свое сообщение. Чтобы достичь максимального эффекта, постарайтесь уложиться в два или три предложения.</a:t>
            </a:r>
            <a:endParaRPr lang="ru-RU">
              <a:latin typeface="Trebuchet MS" pitchFamily="34" charset="0"/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850" y="214290"/>
            <a:ext cx="8605868" cy="21431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4368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27657" name="Рисунок 4" descr="prezentacia-voronez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323850" y="1341438"/>
            <a:ext cx="8648700" cy="3502025"/>
          </a:xfrm>
          <a:prstGeom prst="rect">
            <a:avLst/>
          </a:prstGeom>
        </p:spPr>
        <p:txBody>
          <a:bodyPr lIns="90842" tIns="45421" rIns="90842" bIns="45421">
            <a:norm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C32D2E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Текст 31"/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5040560" cy="4392488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эффективности процесса совершенствования организации питания школьников: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Материально – техническое переоснащение пищеблоков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Безопасность продуктов питания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Учет разновозрастных требования к питанию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и сбалансированности рациона питания</a:t>
            </a:r>
          </a:p>
          <a:p>
            <a:pPr algn="ctr">
              <a:buFont typeface="Wingdings" pitchFamily="2" charset="2"/>
              <a:buChar char="§"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727268" y="3861048"/>
            <a:ext cx="6383538" cy="174637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20984" r="20984"/>
          <a:stretch>
            <a:fillRect/>
          </a:stretch>
        </p:blipFill>
        <p:spPr bwMode="auto">
          <a:xfrm>
            <a:off x="4860032" y="1143000"/>
            <a:ext cx="4033143" cy="480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77072"/>
            <a:ext cx="33123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5370313" y="106799063"/>
            <a:ext cx="10225087" cy="7127875"/>
            <a:chOff x="106754775" y="105606150"/>
            <a:chExt cx="6858000" cy="8997696"/>
          </a:xfrm>
        </p:grpSpPr>
        <p:sp>
          <p:nvSpPr>
            <p:cNvPr id="27659" name="Rectangle 16"/>
            <p:cNvSpPr>
              <a:spLocks noChangeArrowheads="1" noChangeShapeType="1"/>
            </p:cNvSpPr>
            <p:nvPr/>
          </p:nvSpPr>
          <p:spPr bwMode="auto">
            <a:xfrm>
              <a:off x="106754775" y="105606150"/>
              <a:ext cx="4594818" cy="8997696"/>
            </a:xfrm>
            <a:prstGeom prst="rect">
              <a:avLst/>
            </a:prstGeom>
            <a:gradFill rotWithShape="1">
              <a:gsLst>
                <a:gs pos="0">
                  <a:srgbClr val="CCCCE1"/>
                </a:gs>
                <a:gs pos="100000">
                  <a:srgbClr val="FFFFFF"/>
                </a:gs>
              </a:gsLst>
              <a:lin ang="0" scaled="1"/>
            </a:gra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0" name="Rectangle 17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5465632" cy="696186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1" name="Rectangle 18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348091" cy="348093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2" name="Rectangle 19"/>
            <p:cNvSpPr>
              <a:spLocks noChangeArrowheads="1" noChangeShapeType="1"/>
            </p:cNvSpPr>
            <p:nvPr/>
          </p:nvSpPr>
          <p:spPr bwMode="auto">
            <a:xfrm>
              <a:off x="108147143" y="105606150"/>
              <a:ext cx="348091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3" name="Rectangle 20"/>
            <p:cNvSpPr>
              <a:spLocks noChangeArrowheads="1" noChangeShapeType="1"/>
            </p:cNvSpPr>
            <p:nvPr/>
          </p:nvSpPr>
          <p:spPr bwMode="auto">
            <a:xfrm>
              <a:off x="107799050" y="105954240"/>
              <a:ext cx="348093" cy="348093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4" name="Rectangle 21"/>
            <p:cNvSpPr>
              <a:spLocks noChangeArrowheads="1" noChangeShapeType="1"/>
            </p:cNvSpPr>
            <p:nvPr/>
          </p:nvSpPr>
          <p:spPr bwMode="auto">
            <a:xfrm>
              <a:off x="107450958" y="106302333"/>
              <a:ext cx="348092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5" name="Rectangle 22"/>
            <p:cNvSpPr>
              <a:spLocks noChangeArrowheads="1" noChangeShapeType="1"/>
            </p:cNvSpPr>
            <p:nvPr/>
          </p:nvSpPr>
          <p:spPr bwMode="auto">
            <a:xfrm>
              <a:off x="107799050" y="106302333"/>
              <a:ext cx="348093" cy="348090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6" name="Rectangle 23"/>
            <p:cNvSpPr>
              <a:spLocks noChangeArrowheads="1" noChangeShapeType="1"/>
            </p:cNvSpPr>
            <p:nvPr/>
          </p:nvSpPr>
          <p:spPr bwMode="auto">
            <a:xfrm>
              <a:off x="107450958" y="106650423"/>
              <a:ext cx="348092" cy="348095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7" name="Rectangle 24"/>
            <p:cNvSpPr>
              <a:spLocks noChangeArrowheads="1" noChangeShapeType="1"/>
            </p:cNvSpPr>
            <p:nvPr/>
          </p:nvSpPr>
          <p:spPr bwMode="auto">
            <a:xfrm>
              <a:off x="107102865" y="105954240"/>
              <a:ext cx="348093" cy="348093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7650" name="Text Box 25"/>
          <p:cNvSpPr txBox="1">
            <a:spLocks noChangeArrowheads="1" noChangeShapeType="1"/>
          </p:cNvSpPr>
          <p:nvPr/>
        </p:nvSpPr>
        <p:spPr bwMode="auto">
          <a:xfrm>
            <a:off x="108242100" y="110348713"/>
            <a:ext cx="5581650" cy="2268537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9300">
                <a:solidFill>
                  <a:srgbClr val="000066"/>
                </a:solidFill>
                <a:latin typeface="Franklin Gothic Demi" pitchFamily="34" charset="0"/>
              </a:rPr>
              <a:t>рапра </a:t>
            </a:r>
            <a:endParaRPr lang="ru-RU">
              <a:latin typeface="Trebuchet MS" pitchFamily="34" charset="0"/>
            </a:endParaRPr>
          </a:p>
        </p:txBody>
      </p:sp>
      <p:sp>
        <p:nvSpPr>
          <p:cNvPr id="27651" name="Text Box 26"/>
          <p:cNvSpPr txBox="1">
            <a:spLocks noChangeArrowheads="1" noChangeShapeType="1"/>
          </p:cNvSpPr>
          <p:nvPr/>
        </p:nvSpPr>
        <p:spPr bwMode="auto">
          <a:xfrm>
            <a:off x="108242100" y="112617250"/>
            <a:ext cx="5581650" cy="169227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>
              <a:spcAft>
                <a:spcPts val="600"/>
              </a:spcAft>
            </a:pPr>
            <a:r>
              <a:rPr lang="ru-RU" sz="2000">
                <a:solidFill>
                  <a:srgbClr val="000000"/>
                </a:solidFill>
                <a:latin typeface="Franklin Gothic Book" pitchFamily="34" charset="0"/>
              </a:rPr>
              <a:t>Поместите здесь свое сообщение. Чтобы достичь максимального эффекта, постарайтесь уложиться в два или три предложения.</a:t>
            </a:r>
            <a:endParaRPr lang="ru-RU">
              <a:latin typeface="Trebuchet MS" pitchFamily="34" charset="0"/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850" y="214290"/>
            <a:ext cx="8605868" cy="21431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4368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27657" name="Рисунок 4" descr="prezentacia-voronez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323850" y="1341439"/>
            <a:ext cx="8648700" cy="503386"/>
          </a:xfrm>
          <a:prstGeom prst="rect">
            <a:avLst/>
          </a:prstGeom>
        </p:spPr>
        <p:txBody>
          <a:bodyPr lIns="90842" tIns="45421" rIns="90842" bIns="45421">
            <a:normAutofit fontScale="92500" lnSpcReduction="10000"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rgbClr val="C32D2E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549275" y="908720"/>
            <a:ext cx="8042276" cy="100811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Реализация проекта «Школьное кафе»</a:t>
            </a:r>
            <a:b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484784"/>
            <a:ext cx="331236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484784"/>
            <a:ext cx="381642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077072"/>
            <a:ext cx="38164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5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0811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Охват учащихся горячим питанием за внебюджетные средства</a:t>
            </a:r>
            <a:endParaRPr lang="ru-RU" sz="24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96391"/>
              </p:ext>
            </p:extLst>
          </p:nvPr>
        </p:nvGraphicFramePr>
        <p:xfrm>
          <a:off x="539552" y="2132855"/>
          <a:ext cx="7992888" cy="4404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072"/>
                <a:gridCol w="2618360"/>
                <a:gridCol w="2549456"/>
              </a:tblGrid>
              <a:tr h="1126793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охвата учащихся питанием за внебюджетные средства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учреждений, в которых организовано питание за внебюджетные средства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027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Железнодорожный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2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Коминтерновский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27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Левобережный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27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Ленинский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27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Советский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27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Центральный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33,7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4" descr="prezentacia-voronez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621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5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0811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Задачи по совершенствованию организации питания школьников</a:t>
            </a:r>
            <a:endParaRPr lang="ru-RU" sz="24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Рисунок 4" descr="prezentacia-voronez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20165607"/>
              </p:ext>
            </p:extLst>
          </p:nvPr>
        </p:nvGraphicFramePr>
        <p:xfrm>
          <a:off x="683568" y="2276872"/>
          <a:ext cx="770485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621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Group 15"/>
          <p:cNvGrpSpPr>
            <a:grpSpLocks/>
          </p:cNvGrpSpPr>
          <p:nvPr/>
        </p:nvGrpSpPr>
        <p:grpSpPr bwMode="auto">
          <a:xfrm>
            <a:off x="105370313" y="106799063"/>
            <a:ext cx="10225087" cy="7127875"/>
            <a:chOff x="106754775" y="105606150"/>
            <a:chExt cx="6858000" cy="8997696"/>
          </a:xfrm>
        </p:grpSpPr>
        <p:sp>
          <p:nvSpPr>
            <p:cNvPr id="52233" name="Rectangle 16"/>
            <p:cNvSpPr>
              <a:spLocks noChangeArrowheads="1" noChangeShapeType="1"/>
            </p:cNvSpPr>
            <p:nvPr/>
          </p:nvSpPr>
          <p:spPr bwMode="auto">
            <a:xfrm>
              <a:off x="106754775" y="105606150"/>
              <a:ext cx="4594818" cy="8997696"/>
            </a:xfrm>
            <a:prstGeom prst="rect">
              <a:avLst/>
            </a:prstGeom>
            <a:gradFill rotWithShape="1">
              <a:gsLst>
                <a:gs pos="0">
                  <a:srgbClr val="CCCCE1"/>
                </a:gs>
                <a:gs pos="100000">
                  <a:srgbClr val="FFFFFF"/>
                </a:gs>
              </a:gsLst>
              <a:lin ang="0" scaled="1"/>
            </a:gra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4" name="Rectangle 17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5465632" cy="696186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5" name="Rectangle 18"/>
            <p:cNvSpPr>
              <a:spLocks noChangeArrowheads="1" noChangeShapeType="1"/>
            </p:cNvSpPr>
            <p:nvPr/>
          </p:nvSpPr>
          <p:spPr bwMode="auto">
            <a:xfrm>
              <a:off x="108147143" y="105954240"/>
              <a:ext cx="348091" cy="348093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6" name="Rectangle 19"/>
            <p:cNvSpPr>
              <a:spLocks noChangeArrowheads="1" noChangeShapeType="1"/>
            </p:cNvSpPr>
            <p:nvPr/>
          </p:nvSpPr>
          <p:spPr bwMode="auto">
            <a:xfrm>
              <a:off x="108147143" y="105606150"/>
              <a:ext cx="348091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7" name="Rectangle 20"/>
            <p:cNvSpPr>
              <a:spLocks noChangeArrowheads="1" noChangeShapeType="1"/>
            </p:cNvSpPr>
            <p:nvPr/>
          </p:nvSpPr>
          <p:spPr bwMode="auto">
            <a:xfrm>
              <a:off x="107799050" y="105954240"/>
              <a:ext cx="348093" cy="348093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8" name="Rectangle 21"/>
            <p:cNvSpPr>
              <a:spLocks noChangeArrowheads="1" noChangeShapeType="1"/>
            </p:cNvSpPr>
            <p:nvPr/>
          </p:nvSpPr>
          <p:spPr bwMode="auto">
            <a:xfrm>
              <a:off x="107450958" y="106302333"/>
              <a:ext cx="348092" cy="348090"/>
            </a:xfrm>
            <a:prstGeom prst="rect">
              <a:avLst/>
            </a:prstGeom>
            <a:solidFill>
              <a:srgbClr val="CCCCE1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39" name="Rectangle 22"/>
            <p:cNvSpPr>
              <a:spLocks noChangeArrowheads="1" noChangeShapeType="1"/>
            </p:cNvSpPr>
            <p:nvPr/>
          </p:nvSpPr>
          <p:spPr bwMode="auto">
            <a:xfrm>
              <a:off x="107799050" y="106302333"/>
              <a:ext cx="348093" cy="348090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40" name="Rectangle 23"/>
            <p:cNvSpPr>
              <a:spLocks noChangeArrowheads="1" noChangeShapeType="1"/>
            </p:cNvSpPr>
            <p:nvPr/>
          </p:nvSpPr>
          <p:spPr bwMode="auto">
            <a:xfrm>
              <a:off x="107450958" y="106650423"/>
              <a:ext cx="348092" cy="348095"/>
            </a:xfrm>
            <a:prstGeom prst="rect">
              <a:avLst/>
            </a:prstGeom>
            <a:solidFill>
              <a:srgbClr val="9999C2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2241" name="Rectangle 24"/>
            <p:cNvSpPr>
              <a:spLocks noChangeArrowheads="1" noChangeShapeType="1"/>
            </p:cNvSpPr>
            <p:nvPr/>
          </p:nvSpPr>
          <p:spPr bwMode="auto">
            <a:xfrm>
              <a:off x="107102865" y="105954240"/>
              <a:ext cx="348093" cy="348093"/>
            </a:xfrm>
            <a:prstGeom prst="rect">
              <a:avLst/>
            </a:prstGeom>
            <a:solidFill>
              <a:srgbClr val="000066"/>
            </a:solidFill>
            <a:ln w="0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52226" name="Text Box 25"/>
          <p:cNvSpPr txBox="1">
            <a:spLocks noChangeArrowheads="1" noChangeShapeType="1"/>
          </p:cNvSpPr>
          <p:nvPr/>
        </p:nvSpPr>
        <p:spPr bwMode="auto">
          <a:xfrm>
            <a:off x="108242100" y="110348713"/>
            <a:ext cx="5581650" cy="2268537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/>
            <a:r>
              <a:rPr lang="ru-RU" sz="9300">
                <a:solidFill>
                  <a:srgbClr val="000066"/>
                </a:solidFill>
                <a:latin typeface="Franklin Gothic Demi" pitchFamily="34" charset="0"/>
              </a:rPr>
              <a:t>рапра </a:t>
            </a:r>
            <a:endParaRPr lang="ru-RU">
              <a:latin typeface="Trebuchet MS" pitchFamily="34" charset="0"/>
            </a:endParaRPr>
          </a:p>
        </p:txBody>
      </p:sp>
      <p:sp>
        <p:nvSpPr>
          <p:cNvPr id="52227" name="Text Box 26"/>
          <p:cNvSpPr txBox="1">
            <a:spLocks noChangeArrowheads="1" noChangeShapeType="1"/>
          </p:cNvSpPr>
          <p:nvPr/>
        </p:nvSpPr>
        <p:spPr bwMode="auto">
          <a:xfrm>
            <a:off x="108242100" y="112617250"/>
            <a:ext cx="5581650" cy="1692275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pPr algn="ctr">
              <a:spcAft>
                <a:spcPts val="600"/>
              </a:spcAft>
            </a:pPr>
            <a:r>
              <a:rPr lang="ru-RU" sz="2000">
                <a:solidFill>
                  <a:srgbClr val="000000"/>
                </a:solidFill>
                <a:latin typeface="Franklin Gothic Book" pitchFamily="34" charset="0"/>
              </a:rPr>
              <a:t>Поместите здесь свое сообщение. Чтобы достичь максимального эффекта, постарайтесь уложиться в два или три предложения.</a:t>
            </a:r>
            <a:endParaRPr lang="ru-RU">
              <a:latin typeface="Trebuchet MS" pitchFamily="34" charset="0"/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850" y="214290"/>
            <a:ext cx="8605868" cy="21431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395288" y="1844675"/>
            <a:ext cx="8496300" cy="3152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  <p:pic>
        <p:nvPicPr>
          <p:cNvPr id="52232" name="Рисунок 4" descr="prezentacia-voronez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риз">
  <a:themeElements>
    <a:clrScheme name="Бриз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Бриз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Бриз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3652</TotalTime>
  <Words>380</Words>
  <Application>Microsoft Macintosh PowerPoint</Application>
  <PresentationFormat>Экран (4:3)</PresentationFormat>
  <Paragraphs>103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Воздушный поток</vt:lpstr>
      <vt:lpstr>Бриз</vt:lpstr>
      <vt:lpstr>Презентация PowerPoint</vt:lpstr>
      <vt:lpstr>Презентация PowerPoint</vt:lpstr>
      <vt:lpstr>Презентация PowerPoint</vt:lpstr>
      <vt:lpstr>    Финансирование мероприятий  по совершенствованию организации питания школьников</vt:lpstr>
      <vt:lpstr>    </vt:lpstr>
      <vt:lpstr>    Реализация проекта «Школьное кафе» </vt:lpstr>
      <vt:lpstr>Охват учащихся горячим питанием за внебюджетные средства</vt:lpstr>
      <vt:lpstr>Задачи по совершенствованию организации питания школьников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Левышкина И.В.</dc:creator>
  <cp:lastModifiedBy>re:store</cp:lastModifiedBy>
  <cp:revision>581</cp:revision>
  <cp:lastPrinted>2013-10-30T16:12:27Z</cp:lastPrinted>
  <dcterms:created xsi:type="dcterms:W3CDTF">2013-10-30T07:27:58Z</dcterms:created>
  <dcterms:modified xsi:type="dcterms:W3CDTF">2014-05-15T20:48:16Z</dcterms:modified>
</cp:coreProperties>
</file>