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sldIdLst>
    <p:sldId id="258" r:id="rId2"/>
    <p:sldId id="257" r:id="rId3"/>
    <p:sldId id="259" r:id="rId4"/>
    <p:sldId id="265" r:id="rId5"/>
    <p:sldId id="260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2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759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9785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854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959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2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785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808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4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5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2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8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5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71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39B4B5C-BB9B-4101-B6DA-A7F6D38C43DE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5345E0-F145-4722-BF50-452768CB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728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23751"/>
            <a:ext cx="8534400" cy="2042555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Самопрезентация</a:t>
            </a:r>
            <a:b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Саврасова Любовь Викторовна</a:t>
            </a:r>
            <a:b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физической культуры МБОУ СОШ №55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00" y="1840675"/>
            <a:ext cx="8534400" cy="4073237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 Награждена Почётной грамотой Министерства спорта Российской Федерации (ноябрь 2013года)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Награждена нагрудным знаком «Отличник физической культуры и спорта» Российской Федерации (апрель 2016 года)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Победитель регионального этапа Всероссийского конкурса ШСК в номинации «Лучший педагог ШСК»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Участник Всероссийского конкурса ШСК в номинации «Лучший педагог ШСК»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26" y="-83128"/>
            <a:ext cx="3685147" cy="5237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50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021" y="140964"/>
            <a:ext cx="10687792" cy="1058444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учебной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0987" y="3099461"/>
            <a:ext cx="6349339" cy="3538848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 первые места на муниципальных, городских и региональных этапах Всероссийской  спартакиады учащихся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на муниципальном этапе Всероссийской олимпиаде школьников по физической культуре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626423"/>
            <a:ext cx="4386552" cy="3538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Устойчивая положительная динамика повышения результативности и коэффициента обученности</a:t>
            </a:r>
            <a:endParaRPr lang="ru-RU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csptver.files.wordpress.com/2016/10/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55" b="23748"/>
          <a:stretch/>
        </p:blipFill>
        <p:spPr bwMode="auto">
          <a:xfrm>
            <a:off x="6151419" y="943663"/>
            <a:ext cx="4705614" cy="2358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toppitching.com/uploads/2/5/8/6/25861488/100_or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t="10586" r="2208" b="32170"/>
          <a:stretch/>
        </p:blipFill>
        <p:spPr bwMode="auto">
          <a:xfrm>
            <a:off x="190005" y="3568536"/>
            <a:ext cx="5430983" cy="253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78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99" y="166165"/>
            <a:ext cx="8222282" cy="10940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ВНЕУРОЧНОЙ</a:t>
            </a:r>
            <a:br>
              <a:rPr lang="ru-RU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ОБУЧАЮЩИХСЯ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220" y="2279381"/>
            <a:ext cx="6693784" cy="1518556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социальном проекте Управления физической культуры и спорта Воронежской области «Урок с Чемпионом»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80220" y="3595372"/>
            <a:ext cx="6882350" cy="2470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(ШСК «ОЛИМП» МБОУ СОШ №55) регионального этапа открытого Всероссийского конкурса спортивных клубов. 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№1                            «Лучший городской школьный спортивный клуб»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80220" y="1361205"/>
            <a:ext cx="6006634" cy="1510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Межведомственный проект Воронежской области «Здоровье подрастающего поколение»</a:t>
            </a:r>
          </a:p>
        </p:txBody>
      </p:sp>
      <p:pic>
        <p:nvPicPr>
          <p:cNvPr id="8" name="Рисунок 7" descr="Изображение выглядит как пол, человек, внутренний, стоит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-1" r="15907" b="-4379"/>
          <a:stretch/>
        </p:blipFill>
        <p:spPr>
          <a:xfrm>
            <a:off x="8659437" y="0"/>
            <a:ext cx="3598224" cy="424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80220" y="3073290"/>
            <a:ext cx="6693784" cy="1518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финальном этапе Всероссийской летней спартакиаде учащихся </a:t>
            </a:r>
          </a:p>
        </p:txBody>
      </p:sp>
      <p:pic>
        <p:nvPicPr>
          <p:cNvPr id="11" name="Рисунок 10" descr="DSC_0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817030" y="3453413"/>
            <a:ext cx="3898493" cy="292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38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:\для Любы\ОБРАБОТАННЫЕ ФИЗКУЛЬТУРА\IMG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085" y="3220211"/>
            <a:ext cx="5099916" cy="3637789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человек, группа, пол, ребенок&#10;&#10;Описание создано с очень высокой степенью достоверности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8750" r="14285" b="5064"/>
          <a:stretch/>
        </p:blipFill>
        <p:spPr>
          <a:xfrm>
            <a:off x="7092084" y="-65426"/>
            <a:ext cx="5099916" cy="356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_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72127"/>
            <a:ext cx="7092084" cy="6060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671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466" y="0"/>
            <a:ext cx="10466717" cy="1282535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Актуальность поликультурного </a:t>
            </a:r>
            <a:br>
              <a:rPr lang="ru-RU" b="1" i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b="1" i="1" dirty="0">
                <a:solidFill>
                  <a:schemeClr val="tx1">
                    <a:lumMod val="50000"/>
                  </a:schemeClr>
                </a:solidFill>
              </a:rPr>
              <a:t>воспитания в школе</a:t>
            </a:r>
            <a:br>
              <a:rPr lang="ru-RU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ru-RU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06315"/>
            <a:ext cx="5771408" cy="1555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Социально-активная школа «Мы вместе!»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531053" y="1311791"/>
            <a:ext cx="5233359" cy="3111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построенное на идеях подготовки подрастающего поколения к жизни в условиях многофункциональной и поликультурной среды.</a:t>
            </a:r>
          </a:p>
        </p:txBody>
      </p:sp>
      <p:pic>
        <p:nvPicPr>
          <p:cNvPr id="3074" name="Picture 2" descr="http://shkola55vrn.ru/images/stories/doc/den_materi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53" y="1098035"/>
            <a:ext cx="5715000" cy="399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&#10;&#10;Описание создано с высокой степенью достоверности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0" b="15052"/>
          <a:stretch/>
        </p:blipFill>
        <p:spPr>
          <a:xfrm>
            <a:off x="5510151" y="4904509"/>
            <a:ext cx="6681849" cy="195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306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967" y="131727"/>
            <a:ext cx="10549846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МО учителей физкультуры и </a:t>
            </a:r>
            <a:b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педагог-наставник у молодых коллег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G:\для Любы\23 февраля\DSC_0247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476" y="1638794"/>
            <a:ext cx="9144793" cy="498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168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351" y="83128"/>
            <a:ext cx="8661670" cy="1507067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70C0"/>
                </a:solidFill>
              </a:rPr>
              <a:t>представление своего опыта педагогическому сообществу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186" y="847438"/>
            <a:ext cx="2795259" cy="3615267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Выступление на всероссийской научно-практической конференции ВОИПКРО Июнь 2016 года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275119" y="4462705"/>
            <a:ext cx="2795259" cy="253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Выступления на семинарах различного уровня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75119" y="2579447"/>
            <a:ext cx="2795259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</a:rPr>
              <a:t>Мастер классы в рамках проекта «Урок с Чемпионом»</a:t>
            </a:r>
          </a:p>
        </p:txBody>
      </p:sp>
      <p:pic>
        <p:nvPicPr>
          <p:cNvPr id="7" name="Рисунок 6" descr="Изображение выглядит как земля, человек, стоит, женщина&#10;&#10;Описание создано с высокой степенью достоверности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 r="28638" b="15273"/>
          <a:stretch/>
        </p:blipFill>
        <p:spPr>
          <a:xfrm>
            <a:off x="7900308" y="1319586"/>
            <a:ext cx="3387189" cy="5070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пол, стоит, внутренний, человек&#10;&#10;Описание создано с высокой степенью достоверности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0260" r="14752" b="7185"/>
          <a:stretch/>
        </p:blipFill>
        <p:spPr>
          <a:xfrm>
            <a:off x="193653" y="1414588"/>
            <a:ext cx="3408218" cy="497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528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672" y="-159168"/>
            <a:ext cx="9481066" cy="1507067"/>
          </a:xfrm>
          <a:ln w="19050">
            <a:noFill/>
          </a:ln>
        </p:spPr>
        <p:txBody>
          <a:bodyPr/>
          <a:lstStyle/>
          <a:p>
            <a:pPr algn="ctr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образовательных технологий</a:t>
            </a:r>
          </a:p>
        </p:txBody>
      </p:sp>
      <p:pic>
        <p:nvPicPr>
          <p:cNvPr id="8" name="Picture 3" descr="G:\для Любы\ОБРАБОТАННЫЕ ФИЗКУЛЬТУРА\IMG_5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8813" y="3979470"/>
            <a:ext cx="4733187" cy="287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человек, внешний, здание, спор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75" y="1024874"/>
            <a:ext cx="4786525" cy="319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6887" y="1347899"/>
            <a:ext cx="6270173" cy="4910397"/>
          </a:xfrm>
          <a:prstGeom prst="rect">
            <a:avLst/>
          </a:prstGeom>
          <a:ln w="19050">
            <a:noFill/>
          </a:ln>
          <a:effectLst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Личностно-ориентированные технологии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 технологии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технология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Информационно-коммуникативные технологии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разноуровневого обучения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8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8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дифференцированного физкультурного образования</a:t>
            </a:r>
          </a:p>
          <a:p>
            <a:pPr algn="ctr"/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3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9" y="0"/>
            <a:ext cx="9167749" cy="2360550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3" name="Рисунок 2" descr="DSC_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361016" y="2558466"/>
            <a:ext cx="4643438" cy="308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Учитель\Рабочий стол\материалы для презентации\физкультур\Zgn7H_0osq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0247" y="1678220"/>
            <a:ext cx="3362621" cy="507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_02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305458" y="2259378"/>
            <a:ext cx="4975333" cy="4017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40456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Другая 1">
      <a:dk1>
        <a:srgbClr val="B8E0EB"/>
      </a:dk1>
      <a:lt1>
        <a:srgbClr val="96DBFB"/>
      </a:lt1>
      <a:dk2>
        <a:srgbClr val="94D1E2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08A5EF"/>
      </a:hlink>
      <a:folHlink>
        <a:srgbClr val="056E9F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306</TotalTime>
  <Words>235</Words>
  <Application>Microsoft Office PowerPoint</Application>
  <PresentationFormat>Широкоэкранный</PresentationFormat>
  <Paragraphs>37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Century Gothic</vt:lpstr>
      <vt:lpstr>Times New Roman</vt:lpstr>
      <vt:lpstr>Wingdings</vt:lpstr>
      <vt:lpstr>Wingdings 3</vt:lpstr>
      <vt:lpstr>Сектор</vt:lpstr>
      <vt:lpstr>Самопрезентация Саврасова Любовь Викторовна Учитель физической культуры МБОУ СОШ №55</vt:lpstr>
      <vt:lpstr>Результаты учебной деятельности</vt:lpstr>
      <vt:lpstr>РЕЗУЛЬТАТЫ ВНЕУРОЧНОЙ ДЕЯТЕЛЬНОСТИ ОБУЧАЮЩИХСЯ</vt:lpstr>
      <vt:lpstr>Презентация PowerPoint</vt:lpstr>
      <vt:lpstr>  Актуальность поликультурного  воспитания в школе  </vt:lpstr>
      <vt:lpstr>Руководитель МО учителей физкультуры и  педагог-наставник у молодых коллег </vt:lpstr>
      <vt:lpstr>представление своего опыта педагогическому сообществу</vt:lpstr>
      <vt:lpstr>Эффективное использование образовательных технологий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mete0r</dc:creator>
  <cp:lastModifiedBy>mete0r</cp:lastModifiedBy>
  <cp:revision>27</cp:revision>
  <dcterms:created xsi:type="dcterms:W3CDTF">2017-06-04T07:51:14Z</dcterms:created>
  <dcterms:modified xsi:type="dcterms:W3CDTF">2017-06-06T13:19:29Z</dcterms:modified>
</cp:coreProperties>
</file>