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6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4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3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7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2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2356-2EF4-4DE7-9674-A95406EBB7CE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884D-126D-4C70-8185-2BFBECEEA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4"/>
            <a:ext cx="12210732" cy="68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0883"/>
          </a:xfrm>
        </p:spPr>
      </p:pic>
    </p:spTree>
    <p:extLst>
      <p:ext uri="{BB962C8B-B14F-4D97-AF65-F5344CB8AC3E}">
        <p14:creationId xmlns:p14="http://schemas.microsoft.com/office/powerpoint/2010/main" val="267768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584"/>
          </a:xfrm>
        </p:spPr>
      </p:pic>
    </p:spTree>
    <p:extLst>
      <p:ext uri="{BB962C8B-B14F-4D97-AF65-F5344CB8AC3E}">
        <p14:creationId xmlns:p14="http://schemas.microsoft.com/office/powerpoint/2010/main" val="205525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5129" cy="6858000"/>
          </a:xfrm>
        </p:spPr>
      </p:pic>
    </p:spTree>
    <p:extLst>
      <p:ext uri="{BB962C8B-B14F-4D97-AF65-F5344CB8AC3E}">
        <p14:creationId xmlns:p14="http://schemas.microsoft.com/office/powerpoint/2010/main" val="29721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99" cy="6858000"/>
          </a:xfrm>
        </p:spPr>
      </p:pic>
    </p:spTree>
    <p:extLst>
      <p:ext uri="{BB962C8B-B14F-4D97-AF65-F5344CB8AC3E}">
        <p14:creationId xmlns:p14="http://schemas.microsoft.com/office/powerpoint/2010/main" val="492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547" cy="6858000"/>
          </a:xfrm>
        </p:spPr>
      </p:pic>
    </p:spTree>
    <p:extLst>
      <p:ext uri="{BB962C8B-B14F-4D97-AF65-F5344CB8AC3E}">
        <p14:creationId xmlns:p14="http://schemas.microsoft.com/office/powerpoint/2010/main" val="179263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466" cy="6858000"/>
          </a:xfrm>
        </p:spPr>
      </p:pic>
    </p:spTree>
    <p:extLst>
      <p:ext uri="{BB962C8B-B14F-4D97-AF65-F5344CB8AC3E}">
        <p14:creationId xmlns:p14="http://schemas.microsoft.com/office/powerpoint/2010/main" val="119754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Маринин Роман Сергеевич</dc:creator>
  <cp:lastModifiedBy>Маринин Роман Сергеевич</cp:lastModifiedBy>
  <cp:revision>1</cp:revision>
  <dcterms:created xsi:type="dcterms:W3CDTF">2018-04-05T14:00:59Z</dcterms:created>
  <dcterms:modified xsi:type="dcterms:W3CDTF">2018-04-05T14:05:32Z</dcterms:modified>
</cp:coreProperties>
</file>